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0700" y="609600"/>
            <a:ext cx="7483302" cy="1320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WORK, POWER AND ENERGY!</a:t>
            </a:r>
            <a:br>
              <a:rPr lang="en-US" sz="4400" dirty="0" smtClean="0"/>
            </a:br>
            <a:r>
              <a:rPr lang="en-US" sz="4400" dirty="0" smtClean="0"/>
              <a:t>    (ACCORDING TO PHYSICS)</a:t>
            </a:r>
            <a:endParaRPr lang="en-US" sz="4400" dirty="0"/>
          </a:p>
        </p:txBody>
      </p:sp>
      <p:pic>
        <p:nvPicPr>
          <p:cNvPr id="1026" name="Picture 2" descr="https://login.touricoholidays.com/wp-content/uploads/2012/09/howToWorkWit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509837"/>
            <a:ext cx="5638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s.salleurl.edu/emprendedores/files/2011/02/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2509837"/>
            <a:ext cx="3843338" cy="38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n-ceps.weebly.com/uploads/2/9/7/4/29741821/601615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84632"/>
            <a:ext cx="9766300" cy="6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0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0287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POTENTIAL ENERGY  (PE)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01701"/>
            <a:ext cx="9596966" cy="2070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STORED ENERGY OR ENERGY OF POSITION</a:t>
            </a:r>
          </a:p>
          <a:p>
            <a:r>
              <a:rPr lang="en-US" sz="3200" dirty="0" smtClean="0"/>
              <a:t>EX) A STRETCHED RUBBER BAND HAS ELASTIC POTENTIAL ENERGY</a:t>
            </a:r>
            <a:endParaRPr lang="en-US" sz="3200" dirty="0"/>
          </a:p>
        </p:txBody>
      </p:sp>
      <p:pic>
        <p:nvPicPr>
          <p:cNvPr id="9218" name="Picture 2" descr="https://i.ytimg.com/vi/vl4g7T5gw1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2786063"/>
            <a:ext cx="4219132" cy="31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evemk1.files.wordpress.com/2011/01/375442-gas_can-med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786063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ysticpizza.com/admin/resources/pizza-pepperoni-w857h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68" y="2971801"/>
            <a:ext cx="4092132" cy="29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8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384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GRAVITATIONAL POTENTIAL ENERGY</a:t>
            </a:r>
            <a:br>
              <a:rPr lang="en-US" sz="4400" dirty="0" smtClean="0"/>
            </a:br>
            <a:r>
              <a:rPr lang="en-US" sz="4400" dirty="0" smtClean="0"/>
              <a:t>                      (</a:t>
            </a:r>
            <a:r>
              <a:rPr lang="en-US" sz="4400" dirty="0" err="1" smtClean="0"/>
              <a:t>PEg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5901"/>
            <a:ext cx="10016066" cy="4555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OF POSITION DUE TO GRAVITY</a:t>
            </a:r>
          </a:p>
          <a:p>
            <a:r>
              <a:rPr lang="en-US" sz="3200" dirty="0" smtClean="0"/>
              <a:t>DEPENDS ON AN OBJECTS MASS AND HEIGHT</a:t>
            </a:r>
            <a:endParaRPr lang="en-US" sz="3200" dirty="0"/>
          </a:p>
        </p:txBody>
      </p:sp>
      <p:pic>
        <p:nvPicPr>
          <p:cNvPr id="10242" name="Picture 2" descr="http://wenhousecrafts.com/2008/apr/images/china_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924175"/>
            <a:ext cx="4032693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csescience.com/gravitational-potential-energ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59" y="2924176"/>
            <a:ext cx="4417041" cy="36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10312400" cy="5854700"/>
          </a:xfrm>
        </p:spPr>
        <p:txBody>
          <a:bodyPr>
            <a:normAutofit/>
          </a:bodyPr>
          <a:lstStyle/>
          <a:p>
            <a:r>
              <a:rPr lang="en-US" dirty="0" smtClean="0"/>
              <a:t>FORMULA IF YOU KNOW MASS IN KILOGRAMS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PEg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r>
              <a:rPr lang="en-US" dirty="0" smtClean="0"/>
              <a:t>     or </a:t>
            </a:r>
            <a:r>
              <a:rPr lang="en-US" dirty="0" err="1" smtClean="0"/>
              <a:t>PEg</a:t>
            </a:r>
            <a:r>
              <a:rPr lang="en-US" dirty="0" smtClean="0"/>
              <a:t> =  mass x gravity x height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FORMULA IF YOU KNOW WEIGHT IN NEWTONS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PEg</a:t>
            </a:r>
            <a:r>
              <a:rPr lang="en-US" dirty="0" smtClean="0"/>
              <a:t> = </a:t>
            </a:r>
            <a:r>
              <a:rPr lang="en-US" dirty="0" err="1" smtClean="0"/>
              <a:t>Fgh</a:t>
            </a:r>
            <a:r>
              <a:rPr lang="en-US" dirty="0" smtClean="0"/>
              <a:t>      or  </a:t>
            </a:r>
            <a:r>
              <a:rPr lang="en-US" dirty="0" err="1" smtClean="0"/>
              <a:t>PEg</a:t>
            </a:r>
            <a:r>
              <a:rPr lang="en-US" dirty="0" smtClean="0"/>
              <a:t> = weight x height</a:t>
            </a:r>
            <a:endParaRPr lang="en-US" dirty="0"/>
          </a:p>
        </p:txBody>
      </p:sp>
      <p:pic>
        <p:nvPicPr>
          <p:cNvPr id="1026" name="Picture 2" descr="https://s3.amazonaws.com/media-p.slid.es/uploads/399473/images/1896956/pb_tri_40694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695700"/>
            <a:ext cx="3686174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</a:t>
            </a:r>
            <a:endParaRPr lang="en-US" dirty="0"/>
          </a:p>
        </p:txBody>
      </p:sp>
      <p:pic>
        <p:nvPicPr>
          <p:cNvPr id="2050" name="Picture 2" descr="http://images.slideplayer.com/24/747160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600"/>
            <a:ext cx="8940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3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</a:t>
            </a:r>
            <a:endParaRPr lang="en-US" dirty="0"/>
          </a:p>
        </p:txBody>
      </p:sp>
      <p:pic>
        <p:nvPicPr>
          <p:cNvPr id="3074" name="Picture 2" descr="http://image.slidesharecdn.com/chapter15energypowerpoint-121128132834-phpapp01/95/chapter-15-energy-power-point-11-638.jpg?cb=1354109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03200"/>
            <a:ext cx="8788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90500"/>
            <a:ext cx="8596668" cy="8509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KINETIC ENERGY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434" y="838200"/>
            <a:ext cx="11019366" cy="584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ENERGY AN OBJECT HAS DUE TO IT’S MOTION</a:t>
            </a:r>
          </a:p>
          <a:p>
            <a:r>
              <a:rPr lang="en-US" sz="3200" dirty="0" smtClean="0"/>
              <a:t>IT IS SIMILAR TO MOMENTUM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KINETIC ENERGY = ½ X MASS X VELOCITY</a:t>
            </a:r>
            <a:r>
              <a:rPr lang="en-US" sz="3200" baseline="30000" dirty="0" smtClean="0"/>
              <a:t>2</a:t>
            </a:r>
          </a:p>
          <a:p>
            <a:endParaRPr lang="en-US" sz="3200" dirty="0"/>
          </a:p>
        </p:txBody>
      </p:sp>
      <p:pic>
        <p:nvPicPr>
          <p:cNvPr id="4098" name="Picture 2" descr="http://www.chemistry.wustl.edu/~coursedev/Online%20tutorials/Energy/K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705100"/>
            <a:ext cx="7200901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likie.s3.amazonaws.com/ImageStorage/94/9435dc9e5fc811df9f23000b2f3ed3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700"/>
            <a:ext cx="3730916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1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" y="215900"/>
            <a:ext cx="9147002" cy="1714500"/>
          </a:xfrm>
        </p:spPr>
        <p:txBody>
          <a:bodyPr/>
          <a:lstStyle/>
          <a:p>
            <a:r>
              <a:rPr lang="en-US" dirty="0" smtClean="0"/>
              <a:t>EX)</a:t>
            </a:r>
            <a:endParaRPr lang="en-US" dirty="0"/>
          </a:p>
        </p:txBody>
      </p:sp>
      <p:pic>
        <p:nvPicPr>
          <p:cNvPr id="5122" name="Picture 2" descr="http://images.slideplayer.com/4/1456296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0013"/>
            <a:ext cx="9921875" cy="65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0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201613"/>
            <a:ext cx="9185102" cy="1728787"/>
          </a:xfrm>
        </p:spPr>
        <p:txBody>
          <a:bodyPr/>
          <a:lstStyle/>
          <a:p>
            <a:r>
              <a:rPr lang="en-US" dirty="0" smtClean="0"/>
              <a:t>EX)</a:t>
            </a:r>
            <a:endParaRPr lang="en-US" dirty="0"/>
          </a:p>
        </p:txBody>
      </p:sp>
      <p:pic>
        <p:nvPicPr>
          <p:cNvPr id="6146" name="Picture 2" descr="http://images.slideplayer.com/22/638433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01600"/>
            <a:ext cx="9921875" cy="6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5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77800"/>
            <a:ext cx="8596668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WORK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965201"/>
            <a:ext cx="8596668" cy="1701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APPLYING A FORCE OVER A DISTANCE</a:t>
            </a:r>
          </a:p>
          <a:p>
            <a:r>
              <a:rPr lang="en-US" sz="3200" dirty="0" smtClean="0"/>
              <a:t>THE OBJECT MUST MOVE IN THE DIRECTION OF THE FORCE</a:t>
            </a:r>
            <a:endParaRPr lang="en-US" sz="3200" dirty="0"/>
          </a:p>
        </p:txBody>
      </p:sp>
      <p:pic>
        <p:nvPicPr>
          <p:cNvPr id="2050" name="Picture 2" descr="http://a.files.bbci.co.uk/bam/live/content/zk3jtfr/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1"/>
            <a:ext cx="8204200" cy="36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" y="279400"/>
            <a:ext cx="11658600" cy="49149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EQUATION: WORK = FORCE  X  DISTANCE or  W=</a:t>
            </a:r>
            <a:r>
              <a:rPr lang="en-US" sz="3200" dirty="0" err="1" smtClean="0"/>
              <a:t>Fxd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UNITS  :          J           N                m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joules     </a:t>
            </a:r>
            <a:r>
              <a:rPr lang="en-US" sz="3200" dirty="0" err="1" smtClean="0"/>
              <a:t>newtons</a:t>
            </a:r>
            <a:r>
              <a:rPr lang="en-US" sz="3200" dirty="0" smtClean="0"/>
              <a:t>      meters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074" name="Picture 2" descr="http://3.bp.blogspot.com/-j1kfPm6eDaU/UnLYXzVk5iI/AAAAAAAAAL0/OMbYNPLLcH8/s1600/WFd+F-T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55" y="2133600"/>
            <a:ext cx="453234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41300"/>
            <a:ext cx="8596668" cy="1039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WORK IS DONE IN  EACH PICTURE?</a:t>
            </a:r>
            <a:endParaRPr lang="en-US" dirty="0"/>
          </a:p>
        </p:txBody>
      </p:sp>
      <p:pic>
        <p:nvPicPr>
          <p:cNvPr id="4098" name="Picture 2" descr="http://image.slidesharecdn.com/energyworkpower-111114014256-phpapp01/95/energy-work-power-11-728.jpg?cb=1323105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89000"/>
            <a:ext cx="10168466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7239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POWER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434" y="1041400"/>
            <a:ext cx="9863666" cy="5207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AT WHICH WORK IS DONE (HOW FAST)</a:t>
            </a:r>
          </a:p>
          <a:p>
            <a:r>
              <a:rPr lang="en-US" sz="3200" dirty="0" smtClean="0"/>
              <a:t>EQUATION : POWER = </a:t>
            </a:r>
            <a:r>
              <a:rPr lang="en-US" sz="3200" u="sng" dirty="0" smtClean="0"/>
              <a:t>WORK </a:t>
            </a:r>
            <a:r>
              <a:rPr lang="en-US" sz="3200" dirty="0" smtClean="0"/>
              <a:t> or  P = </a:t>
            </a:r>
            <a:r>
              <a:rPr lang="en-US" sz="3200" u="sng" dirty="0" smtClean="0"/>
              <a:t>W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TIME               t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122" name="Picture 2" descr="http://bclearningnetwork.com/LOR/media/sc09/onlinefiles/34a_worktrian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68601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01.nyt.com/images/2012/08/08/sports/WEIGHTLIFTING2-1344384628440/WEIGHTLIFTING2-super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60" y="2870201"/>
            <a:ext cx="4816889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292100"/>
            <a:ext cx="10121900" cy="187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Power is measured in </a:t>
            </a:r>
            <a:r>
              <a:rPr lang="en-US" sz="4400" dirty="0" smtClean="0"/>
              <a:t>watts</a:t>
            </a:r>
            <a:r>
              <a:rPr lang="en-US" sz="3200" dirty="0" smtClean="0"/>
              <a:t> which is one joule of work in one second and one horsepower equals 746 watts and a kilowatt is 1000 watts</a:t>
            </a:r>
            <a:endParaRPr lang="en-US" sz="3200" dirty="0"/>
          </a:p>
        </p:txBody>
      </p:sp>
      <p:pic>
        <p:nvPicPr>
          <p:cNvPr id="6146" name="Picture 2" descr="http://blog2.optibike.com/wp-content/uploads/2014/12/one-horspower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171700"/>
            <a:ext cx="5562599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x.images-amazon.com/images/I/71CSVmxhiCL._SX52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171700"/>
            <a:ext cx="497205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5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34" y="114300"/>
            <a:ext cx="8596668" cy="1320800"/>
          </a:xfrm>
        </p:spPr>
        <p:txBody>
          <a:bodyPr/>
          <a:lstStyle/>
          <a:p>
            <a:r>
              <a:rPr lang="en-US" dirty="0" smtClean="0"/>
              <a:t>EX)</a:t>
            </a:r>
            <a:endParaRPr lang="en-US" dirty="0"/>
          </a:p>
        </p:txBody>
      </p:sp>
      <p:pic>
        <p:nvPicPr>
          <p:cNvPr id="7170" name="Picture 2" descr="https://i.ytimg.com/vi/Uxx4puHu7b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14300"/>
            <a:ext cx="10375899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CAN MACHINES REDUCE WORK?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460501"/>
            <a:ext cx="8596668" cy="4580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NO!</a:t>
            </a:r>
          </a:p>
          <a:p>
            <a:r>
              <a:rPr lang="en-US" sz="3200" dirty="0" smtClean="0"/>
              <a:t>THEY CAN ALLOW YOU TO USE LESS FORCE OVER A GREATER DISTANCE OR THEY CAN INCREASE DISTANCE AND SPEED WITH LESS FORCE</a:t>
            </a:r>
            <a:endParaRPr lang="en-US" sz="3200" dirty="0"/>
          </a:p>
        </p:txBody>
      </p:sp>
      <p:pic>
        <p:nvPicPr>
          <p:cNvPr id="1026" name="Picture 2" descr="http://images.wisegeek.com/wooden-pull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1" y="3750932"/>
            <a:ext cx="6784974" cy="29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8900"/>
            <a:ext cx="9045402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ENERGY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244600"/>
            <a:ext cx="9304866" cy="448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ANYTHING THAT HAS THE ABILITY TO DO WORK</a:t>
            </a:r>
          </a:p>
          <a:p>
            <a:r>
              <a:rPr lang="en-US" sz="3200" dirty="0" smtClean="0"/>
              <a:t>IT CAN ONLY BE OBSERVED WHEN IT IS TRANSFERRED FROM ONE SYSTEM TO ANOTHER</a:t>
            </a:r>
          </a:p>
          <a:p>
            <a:r>
              <a:rPr lang="en-US" sz="3200" dirty="0" smtClean="0"/>
              <a:t>THERE ARE MANY KINDS OF ENERGY AND DIFFERENT WAYS TO CATEGORIZE IT</a:t>
            </a:r>
          </a:p>
          <a:p>
            <a:r>
              <a:rPr lang="en-US" sz="3200" dirty="0" smtClean="0"/>
              <a:t>IT IS ALSO MEASURED IN JOULES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549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240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WORK, POWER AND ENERGY!     (ACCORDING TO PHYSICS)</vt:lpstr>
      <vt:lpstr>WORK</vt:lpstr>
      <vt:lpstr>EQUATION: WORK = FORCE  X  DISTANCE or  W=Fxd UNITS  :          J           N                m                      joules     newtons      meters  </vt:lpstr>
      <vt:lpstr>HOW MUCH WORK IS DONE IN  EACH PICTURE?</vt:lpstr>
      <vt:lpstr>POWER</vt:lpstr>
      <vt:lpstr>Power is measured in watts which is one joule of work in one second and one horsepower equals 746 watts and a kilowatt is 1000 watts</vt:lpstr>
      <vt:lpstr>EX)</vt:lpstr>
      <vt:lpstr>CAN MACHINES REDUCE WORK?</vt:lpstr>
      <vt:lpstr>ENERGY</vt:lpstr>
      <vt:lpstr>PowerPoint Presentation</vt:lpstr>
      <vt:lpstr>POTENTIAL ENERGY  (PE)</vt:lpstr>
      <vt:lpstr>GRAVITATIONAL POTENTIAL ENERGY                       (PEg)</vt:lpstr>
      <vt:lpstr>FORMULA IF YOU KNOW MASS IN KILOGRAMS   PEg = mgh     or PEg =  mass x gravity x height  FORMULA IF YOU KNOW WEIGHT IN NEWTONS   PEg = Fgh      or  PEg = weight x height</vt:lpstr>
      <vt:lpstr>EX)</vt:lpstr>
      <vt:lpstr>EX)</vt:lpstr>
      <vt:lpstr>KINETIC ENERGY</vt:lpstr>
      <vt:lpstr>EX)</vt:lpstr>
      <vt:lpstr>EX)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 AND ENERGY!     (ACCORDING TO PHYSICS)</dc:title>
  <dc:creator>Conniff, Timothy</dc:creator>
  <cp:lastModifiedBy>Conniff, Timothy</cp:lastModifiedBy>
  <cp:revision>16</cp:revision>
  <dcterms:created xsi:type="dcterms:W3CDTF">2016-03-02T21:02:05Z</dcterms:created>
  <dcterms:modified xsi:type="dcterms:W3CDTF">2016-03-03T13:34:28Z</dcterms:modified>
</cp:coreProperties>
</file>