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934" y="774700"/>
            <a:ext cx="8596668" cy="3429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SOLUTIONS AND OTHER                    MIXTURES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212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TO SPEED DISSOLVING RATE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14493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CRUSH, STIR,SHAKE OR HEAT IF IT’S A SOLID IN A LIQUID</a:t>
            </a:r>
            <a:endParaRPr lang="en-US" sz="3200" dirty="0"/>
          </a:p>
        </p:txBody>
      </p:sp>
      <p:pic>
        <p:nvPicPr>
          <p:cNvPr id="4098" name="Picture 2" descr="http://blog.startupinstitute.com/wp-content/uploads/2015/03/baby-crushing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76512"/>
            <a:ext cx="3387725" cy="27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s.dreamstime.com/x/chef-stirring-pot-14992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576512"/>
            <a:ext cx="3336925" cy="27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m-blog.searchinteractions.com/wp-content/uploads/2015/02/dog-shaking-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586962"/>
            <a:ext cx="37941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MANY SOLUTES, WHEN ADDED TO A SOLVENT: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14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 THE BOILING POINT OF THE SOLUTION</a:t>
            </a:r>
          </a:p>
          <a:p>
            <a:r>
              <a:rPr lang="en-US" sz="3200" dirty="0" smtClean="0"/>
              <a:t>DECREASE THE FREEZING POINT OF THE SOLUTION</a:t>
            </a:r>
            <a:endParaRPr lang="en-US" sz="3200" dirty="0"/>
          </a:p>
        </p:txBody>
      </p:sp>
      <p:pic>
        <p:nvPicPr>
          <p:cNvPr id="5122" name="Picture 2" descr="https://www.pkuconnect.com.au/wp-content/uploads/2014/08/Pasta_c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83962"/>
            <a:ext cx="4759325" cy="26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ocaltvkstu.files.wordpress.com/2014/02/s030624696.jpg?w=400&amp;h=225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983962"/>
            <a:ext cx="4308475" cy="26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1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HETEROGENEOUS MIXTURES- UNEVENLY MIXED AND CAN OFTEN SEE DIFFERENT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27189"/>
            <a:ext cx="9393766" cy="49387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SUSPENSIONS- LARGE PARTICLES.  SETTLES OUT OR CAN BE FILTERED  EX) OIL AND VINEGAR, ORANGE JUICE WITH PULP</a:t>
            </a:r>
          </a:p>
          <a:p>
            <a:r>
              <a:rPr lang="en-US" sz="3200" dirty="0" smtClean="0"/>
              <a:t>B.  COLLOIDS- MEDIUM PARTICLES, DON’T SETTLE BUT SCATTER LIGHT (TYNDALL EFFECT) EX) PAINT, WHIPPED CREAM, EGG WHITES</a:t>
            </a:r>
          </a:p>
          <a:p>
            <a:r>
              <a:rPr lang="en-US" sz="3200" dirty="0" smtClean="0"/>
              <a:t>EMULSIONS(TYPE OF COLLOID)- TWO OR MORE LIQUIDS THAT DON’T USUALLY MIX DISPERSED IN EACH OTHER. EX) MAYO, COFFEE CREAM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91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934" y="152400"/>
            <a:ext cx="8596668" cy="6248400"/>
          </a:xfrm>
        </p:spPr>
        <p:txBody>
          <a:bodyPr/>
          <a:lstStyle/>
          <a:p>
            <a:r>
              <a:rPr lang="en-US" dirty="0" smtClean="0"/>
              <a:t>EXAMPLES OF HETEROGENEOUS MIXTURES</a:t>
            </a:r>
            <a:endParaRPr lang="en-US" dirty="0"/>
          </a:p>
        </p:txBody>
      </p:sp>
      <p:pic>
        <p:nvPicPr>
          <p:cNvPr id="1026" name="Picture 2" descr="http://mozzeronis.com/wp-content/uploads/2014/11/piz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28738"/>
            <a:ext cx="3527425" cy="20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aily.ebay.in/get.php/media/catalog/product/cache/1/image/1000x/9df78eab33525d08d6e5fb8d27136e95/r/e/remia_italian_salad_dress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68" y="1233487"/>
            <a:ext cx="2276032" cy="22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odloversdiary.com/wp-content/uploads/2012/09/grape-set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233487"/>
            <a:ext cx="3428905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emistryexplained.com/images/chfa_01_img0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690937"/>
            <a:ext cx="32480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ifecheating.com/wp-content/uploads/2013/09/hellmanns-mayo-30-oz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0937"/>
            <a:ext cx="1838325" cy="29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152401"/>
            <a:ext cx="955040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 HOMOGENEOUS MIXTURES “SOLUTIONS” (PARTICLES ARE EVENLY MIXED AND TOO SMALL TO SEE OR FILTER) MUST BE MISCIBLE OR MIXABLE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1689101"/>
            <a:ext cx="10185400" cy="43522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SOLUTE- GETS DISSOLVED OR LESS OF IT</a:t>
            </a:r>
          </a:p>
          <a:p>
            <a:pPr marL="0" indent="0">
              <a:buNone/>
            </a:pPr>
            <a:r>
              <a:rPr lang="en-US" sz="3200" dirty="0" smtClean="0"/>
              <a:t>EX) THE SALT IN SALT WATER</a:t>
            </a:r>
          </a:p>
          <a:p>
            <a:pPr marL="0" indent="0">
              <a:buNone/>
            </a:pPr>
            <a:r>
              <a:rPr lang="en-US" sz="3200" dirty="0" smtClean="0"/>
              <a:t>EX) OXYGEN IN AIR BECAUSE IT MAKES UP ONLY 20% </a:t>
            </a:r>
          </a:p>
          <a:p>
            <a:r>
              <a:rPr lang="en-US" sz="3200" dirty="0" smtClean="0"/>
              <a:t>SOLVENT- DOES THE DISSOLVING OR THERE IS MORE OF IT</a:t>
            </a:r>
          </a:p>
          <a:p>
            <a:pPr marL="0" indent="0">
              <a:buNone/>
            </a:pPr>
            <a:r>
              <a:rPr lang="en-US" sz="3200" dirty="0" smtClean="0"/>
              <a:t>EX) THE WATER IN SALT WATER</a:t>
            </a:r>
          </a:p>
          <a:p>
            <a:pPr marL="0" indent="0">
              <a:buNone/>
            </a:pPr>
            <a:r>
              <a:rPr lang="en-US" sz="3200" dirty="0" smtClean="0"/>
              <a:t>EX) NITROGEN IN AIR BECAUSE IT MAKES UP 79% OF IT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118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1"/>
            <a:ext cx="9546166" cy="47586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LIQUID SOLUTIONS- SALT WATER, GASOLINE</a:t>
            </a:r>
          </a:p>
          <a:p>
            <a:r>
              <a:rPr lang="en-US" sz="3200" dirty="0" smtClean="0"/>
              <a:t>B.  SOLID SOLUTIONS- “ALLOYS”  BRASS IS COPPER AND ZINC MIXED</a:t>
            </a:r>
          </a:p>
          <a:p>
            <a:r>
              <a:rPr lang="en-US" sz="3200" dirty="0" smtClean="0"/>
              <a:t>C.  GAS SOLUTIONS-  AIR IS MOSTLY NITROGEN AND OXYGEN</a:t>
            </a:r>
          </a:p>
          <a:p>
            <a:r>
              <a:rPr lang="en-US" sz="3200" dirty="0" smtClean="0"/>
              <a:t>YOU CAN ALSO HAVE GASES DISSOLVED IN A LIQUID (FISH BREATHE OXYGEN DISSOLVED IN WATER)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80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634" y="514350"/>
            <a:ext cx="7651035" cy="970348"/>
          </a:xfrm>
        </p:spPr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pic>
        <p:nvPicPr>
          <p:cNvPr id="2050" name="Picture 2" descr="http://sciencewithme.com/sciencewithme/wp-content/uploads/2015/04/solutions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7" y="1111251"/>
            <a:ext cx="2720274" cy="27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u13everything-091225120701-phpapp01/95/u13-everything-14-728.jpg?cb=1261742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31199"/>
            <a:ext cx="8661399" cy="55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WATER “THE UNIVERSAL SOLVENT”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9847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IS A POLAR MOLECULE- HAS POSITIVE AND NEGATIVE CHARGES ON IT’S ENDS</a:t>
            </a:r>
          </a:p>
          <a:p>
            <a:r>
              <a:rPr lang="en-US" sz="3200" dirty="0" smtClean="0"/>
              <a:t>PULLS APART IONIC CRYSTALS INTO IONS</a:t>
            </a:r>
          </a:p>
          <a:p>
            <a:r>
              <a:rPr lang="en-US" sz="3200" dirty="0" smtClean="0"/>
              <a:t>DISSOLVES MANY COVALENT COMPOUNDS</a:t>
            </a:r>
          </a:p>
          <a:p>
            <a:r>
              <a:rPr lang="en-US" sz="3200" dirty="0" smtClean="0"/>
              <a:t>WATER MOLECULES ATTRACT EACH OTHER</a:t>
            </a:r>
          </a:p>
          <a:p>
            <a:pPr marL="0" indent="0">
              <a:buNone/>
            </a:pPr>
            <a:r>
              <a:rPr lang="en-US" sz="3200" dirty="0" smtClean="0"/>
              <a:t>CALLED HYDROGEN BONDING</a:t>
            </a:r>
            <a:endParaRPr lang="en-US" sz="3200" dirty="0"/>
          </a:p>
        </p:txBody>
      </p:sp>
      <p:pic>
        <p:nvPicPr>
          <p:cNvPr id="1026" name="Picture 2" descr="http://howyourbrainworks.net/sites/default/files/two_H20_molecu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330700"/>
            <a:ext cx="3676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4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LIKE DISSOLVES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1270000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POLAR SOLUTES TEND TO DISSOLVE IN POLAR SOLVENTS (WATER AND LATEX PAINT)</a:t>
            </a:r>
          </a:p>
          <a:p>
            <a:r>
              <a:rPr lang="en-US" sz="3200" dirty="0" smtClean="0"/>
              <a:t>NONPOLAR SOLUTES TEND TO DISSOLVE IN NONPOLAR SOLVENTS (OIL PAINT AND PAINT THINNER)</a:t>
            </a:r>
          </a:p>
          <a:p>
            <a:r>
              <a:rPr lang="en-US" sz="3200" dirty="0" smtClean="0"/>
              <a:t>OIL AND WATER DON’T MIX!</a:t>
            </a:r>
            <a:endParaRPr lang="en-US" sz="3200" dirty="0"/>
          </a:p>
        </p:txBody>
      </p:sp>
      <p:pic>
        <p:nvPicPr>
          <p:cNvPr id="2050" name="Picture 2" descr="https://i.embed.ly/1/display?key=fc778e44915911e088ae4040f9f86dcd&amp;url=http%3A%2F%2Fwww.turbinegenerator.com%2F~turbineg%2Fimages%2FBlog_Images%2Foilwaterinbe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557035"/>
            <a:ext cx="3022599" cy="31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25/bc/c6/25bcc631a6cad7de6d3998a510acf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4300"/>
            <a:ext cx="9639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051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347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SOLUTIONS AND OTHER                    MIXTURES </vt:lpstr>
      <vt:lpstr>1.  HETEROGENEOUS MIXTURES- UNEVENLY MIXED AND CAN OFTEN SEE DIFFERENT PARTS</vt:lpstr>
      <vt:lpstr>EXAMPLES OF HETEROGENEOUS MIXTURES</vt:lpstr>
      <vt:lpstr>2.  HOMOGENEOUS MIXTURES “SOLUTIONS” (PARTICLES ARE EVENLY MIXED AND TOO SMALL TO SEE OR FILTER) MUST BE MISCIBLE OR MIXABLE</vt:lpstr>
      <vt:lpstr>DIFFERENT TYPES OF SOLUTIONS</vt:lpstr>
      <vt:lpstr>TYPES OF SOLUTIONS</vt:lpstr>
      <vt:lpstr>3.  WATER “THE UNIVERSAL SOLVENT”</vt:lpstr>
      <vt:lpstr>4.  LIKE DISSOLVES LIKE</vt:lpstr>
      <vt:lpstr>PowerPoint Presentation</vt:lpstr>
      <vt:lpstr>5.  TO SPEED DISSOLVING RATE </vt:lpstr>
      <vt:lpstr>6.  MANY SOLUTES, WHEN ADDED TO A SOLVENT: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AND OTHER                    MIXTURES</dc:title>
  <dc:creator>Conniff, Timothy</dc:creator>
  <cp:lastModifiedBy>Conniff, Timothy</cp:lastModifiedBy>
  <cp:revision>10</cp:revision>
  <dcterms:created xsi:type="dcterms:W3CDTF">2015-11-17T14:22:06Z</dcterms:created>
  <dcterms:modified xsi:type="dcterms:W3CDTF">2015-11-17T20:39:19Z</dcterms:modified>
</cp:coreProperties>
</file>