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6500" y="2489200"/>
            <a:ext cx="6988002" cy="1752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RADIOACTIVITY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75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8901"/>
            <a:ext cx="8931102" cy="132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1.  WHAT IS RADIOACTIVITY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9701"/>
            <a:ext cx="8596668" cy="46316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UNSTABLE NUCLEUS RELEASING PARTICLES OR ENERGY</a:t>
            </a:r>
          </a:p>
          <a:p>
            <a:r>
              <a:rPr lang="en-US" sz="3200" dirty="0" smtClean="0"/>
              <a:t>SOMETIMES CHANGES ONE ELEMENT INTO ANOTHER</a:t>
            </a:r>
          </a:p>
          <a:p>
            <a:r>
              <a:rPr lang="en-US" sz="3200" dirty="0" smtClean="0"/>
              <a:t>THE PROCESS IS CALLED NUCLEAR DECAY</a:t>
            </a:r>
          </a:p>
          <a:p>
            <a:r>
              <a:rPr lang="en-US" sz="3200" dirty="0" smtClean="0"/>
              <a:t>EX) URANIUM CAN TURN INTO LEAD!</a:t>
            </a:r>
            <a:endParaRPr lang="en-US" sz="3200" dirty="0"/>
          </a:p>
        </p:txBody>
      </p:sp>
      <p:pic>
        <p:nvPicPr>
          <p:cNvPr id="1026" name="Picture 2" descr="http://4.bp.blogspot.com/-S1mxbY2Xjew/UhOu3p6vUZI/AAAAAAAAAoA/XArUdyk-CMg/s1600/RadioactiveSymbo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76" y="2730501"/>
            <a:ext cx="2479272" cy="331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57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2.  WHAT IS NUCLEAR RADIATION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MATTER OR ENERGY RELEASED DURING NUCLEAR DECAY</a:t>
            </a:r>
          </a:p>
          <a:p>
            <a:r>
              <a:rPr lang="en-US" sz="3200" dirty="0" smtClean="0"/>
              <a:t>THERE ARE FOUR MAIN TYPES</a:t>
            </a:r>
          </a:p>
          <a:p>
            <a:r>
              <a:rPr lang="en-US" sz="3200" dirty="0" smtClean="0"/>
              <a:t>EACH TYPE AFFECTS OTHER MATTER DIFFERENTLY</a:t>
            </a:r>
            <a:endParaRPr lang="en-US" sz="3200" dirty="0"/>
          </a:p>
        </p:txBody>
      </p:sp>
      <p:pic>
        <p:nvPicPr>
          <p:cNvPr id="2050" name="Picture 2" descr="http://cdn.phys.org/newman/gfx/news/hires/2011/the1986ch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3651561"/>
            <a:ext cx="3933825" cy="261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92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A.  ALPHA PARTICLES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MADE OF TWO PROTONS AND TWO NEUTRONS</a:t>
            </a:r>
          </a:p>
          <a:p>
            <a:r>
              <a:rPr lang="en-US" sz="3200" dirty="0" smtClean="0"/>
              <a:t>CAN BARELY PENETRATE PAPER</a:t>
            </a:r>
          </a:p>
          <a:p>
            <a:r>
              <a:rPr lang="en-US" sz="3200" dirty="0" smtClean="0"/>
              <a:t>THEY DO IONIZE MATTER</a:t>
            </a:r>
            <a:endParaRPr lang="en-US" sz="3200" dirty="0"/>
          </a:p>
        </p:txBody>
      </p:sp>
      <p:pic>
        <p:nvPicPr>
          <p:cNvPr id="3074" name="Picture 2" descr="http://chemwiki.ucdavis.edu/@api/deki/files/8318/Decay.jpg?revisio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53" y="3728373"/>
            <a:ext cx="5716621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japanprobe.com/wp-content/uploads/2011/03/ghetto-anti-radiation-su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968" y="3556000"/>
            <a:ext cx="4973275" cy="280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66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660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B.  BETA PARTICLES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34" y="876300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MADE OF HIGH SPEED ELECTRONS</a:t>
            </a:r>
          </a:p>
          <a:p>
            <a:r>
              <a:rPr lang="en-US" sz="3200" dirty="0" smtClean="0"/>
              <a:t>CAN PENETRATE 3mm OF ALUMINUM OR 10mm OF WOOD</a:t>
            </a:r>
          </a:p>
          <a:p>
            <a:r>
              <a:rPr lang="en-US" sz="3200" dirty="0" smtClean="0"/>
              <a:t>THEY DO IONIZE OTHER MATTER</a:t>
            </a:r>
          </a:p>
          <a:p>
            <a:r>
              <a:rPr lang="en-US" sz="3200" dirty="0" smtClean="0"/>
              <a:t>A NEUTRON TURNS INTO A PROTON?</a:t>
            </a:r>
            <a:endParaRPr lang="en-US" sz="3200" dirty="0"/>
          </a:p>
        </p:txBody>
      </p:sp>
      <p:pic>
        <p:nvPicPr>
          <p:cNvPr id="4100" name="Picture 4" descr="https://static.suite.io/article_images/orig/7dd4950d-a356-4a9e-bac3-7708628fbb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31" y="3825875"/>
            <a:ext cx="6086474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29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34" y="8890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C.  GAMMA RAYS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634" y="749301"/>
            <a:ext cx="8596668" cy="3314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STRONG FORM OF ELECTROMAGNETIC ENERGY (NOT A PARTICLE)</a:t>
            </a:r>
          </a:p>
          <a:p>
            <a:r>
              <a:rPr lang="en-US" sz="3200" dirty="0" smtClean="0"/>
              <a:t>CAN PENETRATE 60 cm OF ALUMINUM OR 7cm OF LEAD</a:t>
            </a:r>
          </a:p>
          <a:p>
            <a:r>
              <a:rPr lang="en-US" sz="3200" dirty="0" smtClean="0"/>
              <a:t>EASILY IONIZES MATTER (GREATER HEALTH HAZARD)</a:t>
            </a:r>
            <a:endParaRPr lang="en-US" sz="3200" dirty="0"/>
          </a:p>
        </p:txBody>
      </p:sp>
      <p:pic>
        <p:nvPicPr>
          <p:cNvPr id="5122" name="Picture 2" descr="http://images.tutorvista.com/cms/images/38/gamma-emission-equ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4064001"/>
            <a:ext cx="32099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2.igem.org/wiki/images/thumb/3/3b/Effects_of_inoing_radiation.png/350px-Effects_of_inoing_radi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3575051"/>
            <a:ext cx="4586643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59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D.  NEUTRON EMISSION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3989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MADE OF A NEUTRON</a:t>
            </a:r>
          </a:p>
          <a:p>
            <a:r>
              <a:rPr lang="en-US" sz="3200" dirty="0" smtClean="0"/>
              <a:t>CAN </a:t>
            </a:r>
            <a:r>
              <a:rPr lang="en-US" sz="3200" dirty="0" smtClean="0"/>
              <a:t>PENETRATE UP TO 15 cm OF LEAD!</a:t>
            </a:r>
          </a:p>
          <a:p>
            <a:r>
              <a:rPr lang="en-US" sz="3200" dirty="0" smtClean="0"/>
              <a:t>DOES NOT IONIZE OTHER MATTER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0" name="Picture 2" descr="http://education.jlab.org/glossary/neutron_emiss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68" y="3364375"/>
            <a:ext cx="8051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549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FOUR RADIATION TYPES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5589"/>
            <a:ext cx="9800166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                     SYMBOL                  CHARGE</a:t>
            </a:r>
          </a:p>
          <a:p>
            <a:r>
              <a:rPr lang="en-US" sz="3200" dirty="0" smtClean="0"/>
              <a:t>ALPHA PARTICLE        </a:t>
            </a:r>
            <a:r>
              <a:rPr lang="en-US" sz="3200" baseline="30000" dirty="0" smtClean="0"/>
              <a:t>4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He                        +2</a:t>
            </a:r>
          </a:p>
          <a:p>
            <a:r>
              <a:rPr lang="en-US" sz="3200" dirty="0" smtClean="0"/>
              <a:t>BETA PARTICLE           </a:t>
            </a:r>
            <a:r>
              <a:rPr lang="en-US" sz="3200" baseline="30000" dirty="0" smtClean="0"/>
              <a:t>0</a:t>
            </a:r>
            <a:r>
              <a:rPr lang="en-US" sz="3200" baseline="-25000" dirty="0" smtClean="0"/>
              <a:t>-1</a:t>
            </a:r>
            <a:r>
              <a:rPr lang="en-US" sz="3200" dirty="0" smtClean="0"/>
              <a:t>e                         -1</a:t>
            </a:r>
          </a:p>
          <a:p>
            <a:r>
              <a:rPr lang="en-US" sz="3200" dirty="0" smtClean="0"/>
              <a:t>GAMMA RAY               </a:t>
            </a:r>
            <a:r>
              <a:rPr lang="en-US" sz="3200" baseline="30000" dirty="0" smtClean="0"/>
              <a:t>0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Y                           0</a:t>
            </a:r>
          </a:p>
          <a:p>
            <a:r>
              <a:rPr lang="en-US" sz="3200" dirty="0" smtClean="0"/>
              <a:t>NEUTRON EMISSION   </a:t>
            </a:r>
            <a:r>
              <a:rPr lang="en-US" sz="3200" baseline="30000" dirty="0" smtClean="0"/>
              <a:t>1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n                           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642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hysics.isu.edu/radinf/images/d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2256"/>
            <a:ext cx="9178923" cy="648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810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185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RADIOACTIVITY</vt:lpstr>
      <vt:lpstr>1.  WHAT IS RADIOACTIVITY</vt:lpstr>
      <vt:lpstr>2.  WHAT IS NUCLEAR RADIATION</vt:lpstr>
      <vt:lpstr>A.  ALPHA PARTICLES</vt:lpstr>
      <vt:lpstr>B.  BETA PARTICLES</vt:lpstr>
      <vt:lpstr>C.  GAMMA RAYS</vt:lpstr>
      <vt:lpstr>D.  NEUTRON EMISSION</vt:lpstr>
      <vt:lpstr>FOUR RADIATION TYPES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RADIOACTIVITY</dc:title>
  <dc:creator>Conniff, Timothy</dc:creator>
  <cp:lastModifiedBy>Conniff, Timothy</cp:lastModifiedBy>
  <cp:revision>12</cp:revision>
  <dcterms:created xsi:type="dcterms:W3CDTF">2015-12-07T12:40:43Z</dcterms:created>
  <dcterms:modified xsi:type="dcterms:W3CDTF">2015-12-07T21:32:16Z</dcterms:modified>
</cp:coreProperties>
</file>