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9100" y="546100"/>
            <a:ext cx="8394700" cy="60325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MEASURING MOTION 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400" dirty="0" smtClean="0"/>
              <a:t>DISPLACEMENT?</a:t>
            </a:r>
            <a:br>
              <a:rPr lang="en-US" sz="4400" dirty="0" smtClean="0"/>
            </a:br>
            <a:r>
              <a:rPr lang="en-US" sz="4400" dirty="0" smtClean="0"/>
              <a:t>SPEED?</a:t>
            </a:r>
            <a:br>
              <a:rPr lang="en-US" sz="4400" dirty="0" smtClean="0"/>
            </a:br>
            <a:r>
              <a:rPr lang="en-US" sz="4400" dirty="0" smtClean="0"/>
              <a:t>AVERAGE SPEED?</a:t>
            </a:r>
            <a:br>
              <a:rPr lang="en-US" sz="4400" dirty="0" smtClean="0"/>
            </a:br>
            <a:r>
              <a:rPr lang="en-US" sz="4400" dirty="0" smtClean="0"/>
              <a:t>VELOCITY?</a:t>
            </a:r>
            <a:br>
              <a:rPr lang="en-US" sz="4400" dirty="0" smtClean="0"/>
            </a:br>
            <a:r>
              <a:rPr lang="en-US" sz="4400" dirty="0" smtClean="0"/>
              <a:t>RESULTANT VELOCITY?</a:t>
            </a:r>
            <a:br>
              <a:rPr lang="en-US" sz="4400" dirty="0" smtClean="0"/>
            </a:br>
            <a:r>
              <a:rPr lang="en-US" sz="4400" dirty="0" smtClean="0"/>
              <a:t>ACCELERATION?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9393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90500"/>
            <a:ext cx="9956800" cy="6210300"/>
          </a:xfrm>
        </p:spPr>
        <p:txBody>
          <a:bodyPr>
            <a:normAutofit/>
          </a:bodyPr>
          <a:lstStyle/>
          <a:p>
            <a:r>
              <a:rPr lang="en-US" dirty="0" smtClean="0"/>
              <a:t>B.  UNIFORM CIRCULAR MOTION</a:t>
            </a:r>
            <a:br>
              <a:rPr lang="en-US" dirty="0" smtClean="0"/>
            </a:br>
            <a:r>
              <a:rPr lang="en-US" dirty="0" smtClean="0"/>
              <a:t>- MOVING IN A CONSTANT CIRCLE OR ORBIT (LIKE EARTH OR A FAN BLADE) ALSO CAUSES ACCELERATION: CENTRIPETAL ACCELERATION</a:t>
            </a:r>
            <a:endParaRPr lang="en-US" dirty="0"/>
          </a:p>
        </p:txBody>
      </p:sp>
      <p:pic>
        <p:nvPicPr>
          <p:cNvPr id="8194" name="Picture 2" descr="http://a.static.trunity.net/files/158801_158900/158844/thumbs/earth_orbit_diagram2_438x0_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76500"/>
            <a:ext cx="49276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-media-cache-ak0.pinimg.com/736x/fd/03/bc/fd03bc90ba1c80b0d56f00f602a7c4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609142"/>
            <a:ext cx="6184900" cy="40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6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9884"/>
            <a:ext cx="10972799" cy="5890715"/>
          </a:xfrm>
        </p:spPr>
        <p:txBody>
          <a:bodyPr>
            <a:normAutofit/>
          </a:bodyPr>
          <a:lstStyle/>
          <a:p>
            <a:r>
              <a:rPr lang="en-US" dirty="0" smtClean="0"/>
              <a:t>C.  CALCULATING ACCELERATION:</a:t>
            </a:r>
            <a:br>
              <a:rPr lang="en-US" dirty="0" smtClean="0"/>
            </a:br>
            <a:r>
              <a:rPr lang="en-US" sz="2800" dirty="0" smtClean="0"/>
              <a:t>ACCELERATION = </a:t>
            </a:r>
            <a:r>
              <a:rPr lang="en-US" sz="2800" u="sng" dirty="0" smtClean="0"/>
              <a:t>FINAL VELOCITY - INITIAL VELOCITY  </a:t>
            </a:r>
            <a:br>
              <a:rPr lang="en-US" sz="2800" u="sng" dirty="0" smtClean="0"/>
            </a:br>
            <a:r>
              <a:rPr lang="en-US" sz="2800" dirty="0" smtClean="0"/>
              <a:t>                                             TIME</a:t>
            </a:r>
            <a:br>
              <a:rPr lang="en-US" sz="2800" dirty="0" smtClean="0"/>
            </a:br>
            <a:r>
              <a:rPr lang="en-US" sz="2800" dirty="0" smtClean="0"/>
              <a:t>*often measured in meters/second/second  or m/s/s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or  m/s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endParaRPr lang="en-US" sz="2400" dirty="0"/>
          </a:p>
        </p:txBody>
      </p:sp>
      <p:pic>
        <p:nvPicPr>
          <p:cNvPr id="9218" name="Picture 2" descr="http://www.softschools.com/formulas/images/acceleration_formula_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85" y="2120900"/>
            <a:ext cx="4681728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ytimg.com/vi/XXuHHujMmo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81400"/>
            <a:ext cx="95885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6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84800"/>
          </a:xfrm>
        </p:spPr>
        <p:txBody>
          <a:bodyPr/>
          <a:lstStyle/>
          <a:p>
            <a:r>
              <a:rPr lang="en-US" dirty="0" smtClean="0"/>
              <a:t>EX)  a = </a:t>
            </a:r>
            <a:r>
              <a:rPr lang="en-US" u="sng" dirty="0" smtClean="0"/>
              <a:t>22m/s  -  2m/s </a:t>
            </a:r>
            <a:br>
              <a:rPr lang="en-US" u="sng" dirty="0" smtClean="0"/>
            </a:br>
            <a:r>
              <a:rPr lang="en-US" dirty="0"/>
              <a:t> </a:t>
            </a:r>
            <a:r>
              <a:rPr lang="en-US" dirty="0" smtClean="0"/>
              <a:t>                    4 s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a =  </a:t>
            </a:r>
            <a:r>
              <a:rPr lang="en-US" u="sng" dirty="0" smtClean="0"/>
              <a:t>20 m/s</a:t>
            </a:r>
            <a:br>
              <a:rPr lang="en-US" u="sng" dirty="0" smtClean="0"/>
            </a:br>
            <a:r>
              <a:rPr lang="en-US" dirty="0"/>
              <a:t> </a:t>
            </a:r>
            <a:r>
              <a:rPr lang="en-US" dirty="0" smtClean="0"/>
              <a:t>                 4s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a =  5 m/s/s   or   5m/s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8412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motionl1-140213165224-phpapp02/95/motion-l1-7-638.jpg?cb=1392310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04800"/>
            <a:ext cx="10591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3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76900"/>
          </a:xfrm>
        </p:spPr>
        <p:txBody>
          <a:bodyPr>
            <a:normAutofit/>
          </a:bodyPr>
          <a:lstStyle/>
          <a:p>
            <a:r>
              <a:rPr lang="en-US" dirty="0" smtClean="0"/>
              <a:t>A.  MOTION</a:t>
            </a:r>
            <a:br>
              <a:rPr lang="en-US" dirty="0" smtClean="0"/>
            </a:br>
            <a:r>
              <a:rPr lang="en-US" dirty="0" smtClean="0"/>
              <a:t>- A CHANGE IN POSITION RELATIVE TO A FRAME OF REFERENCE</a:t>
            </a:r>
            <a:br>
              <a:rPr lang="en-US" dirty="0" smtClean="0"/>
            </a:br>
            <a:r>
              <a:rPr lang="en-US" dirty="0" smtClean="0"/>
              <a:t>-THE FRAME OF REFERENCE IS AN ASSUMED STATIONARY OBJECT AND EARTH IS THE MOST COMMON FRAME OF REFERENCE</a:t>
            </a:r>
            <a:endParaRPr lang="en-US" dirty="0"/>
          </a:p>
        </p:txBody>
      </p:sp>
      <p:pic>
        <p:nvPicPr>
          <p:cNvPr id="1026" name="Picture 2" descr="https://www.nasa.gov/sites/default/files/images/626033main_iss030e078095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29300" y="3911600"/>
            <a:ext cx="5162550" cy="28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5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01600"/>
            <a:ext cx="6591300" cy="5207000"/>
          </a:xfrm>
        </p:spPr>
        <p:txBody>
          <a:bodyPr>
            <a:normAutofit/>
          </a:bodyPr>
          <a:lstStyle/>
          <a:p>
            <a:r>
              <a:rPr lang="en-US" dirty="0" smtClean="0"/>
              <a:t>B.  DISPLACEMENT</a:t>
            </a:r>
            <a:br>
              <a:rPr lang="en-US" dirty="0" smtClean="0"/>
            </a:br>
            <a:r>
              <a:rPr lang="en-US" dirty="0" smtClean="0"/>
              <a:t>-THE NET CHANGE IN THE POSITION OF AN OBJECT</a:t>
            </a:r>
            <a:br>
              <a:rPr lang="en-US" dirty="0" smtClean="0"/>
            </a:br>
            <a:r>
              <a:rPr lang="en-US" dirty="0" smtClean="0"/>
              <a:t>- INCLUDES DISTANCE AND DIRECTION</a:t>
            </a:r>
            <a:br>
              <a:rPr lang="en-US" dirty="0" smtClean="0"/>
            </a:br>
            <a:r>
              <a:rPr lang="en-US" dirty="0" smtClean="0"/>
              <a:t>- IT HAS TO BE IN A STRAIGHT LINE</a:t>
            </a:r>
            <a:br>
              <a:rPr lang="en-US" dirty="0" smtClean="0"/>
            </a:br>
            <a:r>
              <a:rPr lang="en-US" dirty="0" smtClean="0"/>
              <a:t>- THE DISTANCE TRAVELED IS SEPARATE</a:t>
            </a:r>
            <a:endParaRPr lang="en-US" dirty="0"/>
          </a:p>
        </p:txBody>
      </p:sp>
      <p:pic>
        <p:nvPicPr>
          <p:cNvPr id="2050" name="Picture 2" descr="http://cnx.org/resources/ac2fc1d2bb61772caaefbaf319bee755bcae7049/PG10C2_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333500"/>
            <a:ext cx="5156199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0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7785100" cy="6578600"/>
          </a:xfrm>
        </p:spPr>
        <p:txBody>
          <a:bodyPr>
            <a:normAutofit/>
          </a:bodyPr>
          <a:lstStyle/>
          <a:p>
            <a:r>
              <a:rPr lang="en-US" dirty="0" smtClean="0"/>
              <a:t>C.  SPEED </a:t>
            </a:r>
            <a:br>
              <a:rPr lang="en-US" dirty="0" smtClean="0"/>
            </a:br>
            <a:r>
              <a:rPr lang="en-US" dirty="0" smtClean="0"/>
              <a:t>-HOW FAST AN OBJECT MOVES</a:t>
            </a:r>
            <a:br>
              <a:rPr lang="en-US" dirty="0" smtClean="0"/>
            </a:br>
            <a:r>
              <a:rPr lang="en-US" dirty="0" smtClean="0"/>
              <a:t>- FORMULA :  SPEED = </a:t>
            </a:r>
            <a:r>
              <a:rPr lang="en-US" u="sng" dirty="0" smtClean="0">
                <a:solidFill>
                  <a:srgbClr val="FF0000"/>
                </a:solidFill>
              </a:rPr>
              <a:t>DISTANCE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TIME</a:t>
            </a:r>
            <a:br>
              <a:rPr lang="en-US" dirty="0" smtClean="0"/>
            </a:br>
            <a:r>
              <a:rPr lang="en-US" dirty="0" smtClean="0"/>
              <a:t>-AVERAGE SPEED = </a:t>
            </a:r>
            <a:r>
              <a:rPr lang="en-US" u="sng" dirty="0" smtClean="0"/>
              <a:t>TOTAL DISTANCE </a:t>
            </a:r>
            <a:br>
              <a:rPr lang="en-US" u="sng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TOTAL TIME</a:t>
            </a:r>
            <a:br>
              <a:rPr lang="en-US" dirty="0" smtClean="0"/>
            </a:br>
            <a:r>
              <a:rPr lang="en-US" dirty="0" smtClean="0"/>
              <a:t>-AVERAGE SPEED MAY INCLUDE STOPS ALONG THE WAY</a:t>
            </a:r>
            <a:br>
              <a:rPr lang="en-US" dirty="0" smtClean="0"/>
            </a:br>
            <a:r>
              <a:rPr lang="en-US" u="sng" dirty="0"/>
              <a:t> </a:t>
            </a:r>
            <a:r>
              <a:rPr lang="en-US" u="sng" dirty="0" smtClean="0"/>
              <a:t>                            </a:t>
            </a:r>
            <a:endParaRPr lang="en-US" u="sng" dirty="0"/>
          </a:p>
        </p:txBody>
      </p:sp>
      <p:pic>
        <p:nvPicPr>
          <p:cNvPr id="3074" name="Picture 2" descr="http://www.bbc.co.uk/staticarchive/701b935ef4072b0f79c429a0d461a6cce437f1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898900"/>
            <a:ext cx="60198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41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76200"/>
            <a:ext cx="6447366" cy="2120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INSTANTANEOUS SPEED </a:t>
            </a:r>
            <a:br>
              <a:rPr lang="en-US" dirty="0" smtClean="0"/>
            </a:br>
            <a:r>
              <a:rPr lang="en-US" dirty="0" smtClean="0"/>
              <a:t>-SPEED AT A GIVEN INSTANT</a:t>
            </a:r>
            <a:br>
              <a:rPr lang="en-US" dirty="0" smtClean="0"/>
            </a:br>
            <a:r>
              <a:rPr lang="en-US" dirty="0" smtClean="0"/>
              <a:t>(MEASURED BY SPEEDOMETER)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https://lh3.googleusercontent.com/2rowAWL9Rd66TxrWgJmqiYTZUqRIiSIs7vL3w6mPTlbUdCI4doe8EODA6iTMHks1pT0=h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4" y="1725486"/>
            <a:ext cx="5367866" cy="37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uzer.com/pictures/bike_wind_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4" y="1725486"/>
            <a:ext cx="5495925" cy="46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0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34" y="101600"/>
            <a:ext cx="9330266" cy="6616700"/>
          </a:xfrm>
        </p:spPr>
        <p:txBody>
          <a:bodyPr>
            <a:normAutofit/>
          </a:bodyPr>
          <a:lstStyle/>
          <a:p>
            <a:r>
              <a:rPr lang="en-US" dirty="0" smtClean="0"/>
              <a:t>D.  VELOCITY </a:t>
            </a:r>
            <a:br>
              <a:rPr lang="en-US" dirty="0" smtClean="0"/>
            </a:br>
            <a:r>
              <a:rPr lang="en-US" dirty="0" smtClean="0"/>
              <a:t>-  SPEED IN A GIVEN DIRECTION</a:t>
            </a:r>
            <a:br>
              <a:rPr lang="en-US" dirty="0" smtClean="0"/>
            </a:br>
            <a:r>
              <a:rPr lang="en-US" dirty="0" smtClean="0"/>
              <a:t>EX) 40 MPH NORTH</a:t>
            </a:r>
            <a:br>
              <a:rPr lang="en-US" dirty="0" smtClean="0"/>
            </a:br>
            <a:r>
              <a:rPr lang="en-US" dirty="0" smtClean="0"/>
              <a:t>* IF YOU ARE CHANGING SPEED OR DIRECTION YOU ARE CHANGING YOUR VELOCITY AND YOU FEEL IT!</a:t>
            </a:r>
            <a:br>
              <a:rPr lang="en-US" dirty="0" smtClean="0"/>
            </a:br>
            <a:r>
              <a:rPr lang="en-US" dirty="0" smtClean="0"/>
              <a:t>-QUESTION?  WHAT 3 THINGS IN A CAR ARE MADE TO CHANGE YOUR VELOCITY?</a:t>
            </a:r>
            <a:endParaRPr lang="en-US" dirty="0"/>
          </a:p>
        </p:txBody>
      </p:sp>
      <p:pic>
        <p:nvPicPr>
          <p:cNvPr id="5122" name="Picture 2" descr="http://cache1.asset-cache.net/gc/182040535-skateboarder-taking-a-sharp-turn-with-high-gettyimages.jpg?v=1&amp;c=IWSAsset&amp;k=2&amp;d=fRZLLygoqXd6O5eZFsrwH5aL%2Fs4H3J54b5SyKHL39ejT%2B6V1d5aNH5VquR36UX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15900"/>
            <a:ext cx="385445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ucati.ms/forums/attachments/sport-touring/96740d1314745402-st2-hopping-sharp-turn-hwy-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6" y="3949700"/>
            <a:ext cx="3698874" cy="25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9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27000"/>
            <a:ext cx="9185102" cy="5943600"/>
          </a:xfrm>
        </p:spPr>
        <p:txBody>
          <a:bodyPr/>
          <a:lstStyle/>
          <a:p>
            <a:r>
              <a:rPr lang="en-US" dirty="0" smtClean="0"/>
              <a:t>E.  RESULTANT VELOCITY</a:t>
            </a:r>
            <a:br>
              <a:rPr lang="en-US" dirty="0" smtClean="0"/>
            </a:br>
            <a:r>
              <a:rPr lang="en-US" dirty="0" smtClean="0"/>
              <a:t>- VELOCITIES CAN ADD UP TO MAKE YOU PROGRESS FASTER</a:t>
            </a:r>
            <a:br>
              <a:rPr lang="en-US" dirty="0" smtClean="0"/>
            </a:br>
            <a:r>
              <a:rPr lang="en-US" dirty="0" smtClean="0"/>
              <a:t>-OR THEY CAN NEGATE EACH OTHER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http://www.physicsclassroom.com/Class/vectors/u3l1f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05100"/>
            <a:ext cx="46736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hysicsclassroom.com/Class/vectors/u3l1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49021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7800"/>
            <a:ext cx="8596668" cy="6515100"/>
          </a:xfrm>
        </p:spPr>
        <p:txBody>
          <a:bodyPr>
            <a:normAutofit/>
          </a:bodyPr>
          <a:lstStyle/>
          <a:p>
            <a:r>
              <a:rPr lang="en-US" dirty="0" smtClean="0"/>
              <a:t>A.  ACCELERATION</a:t>
            </a:r>
            <a:br>
              <a:rPr lang="en-US" dirty="0" smtClean="0"/>
            </a:br>
            <a:r>
              <a:rPr lang="en-US" dirty="0" smtClean="0"/>
              <a:t>-ANY CHANGE IN VELOCITY</a:t>
            </a:r>
            <a:br>
              <a:rPr lang="en-US" dirty="0" smtClean="0"/>
            </a:br>
            <a:r>
              <a:rPr lang="en-US" dirty="0" smtClean="0"/>
              <a:t>-THIS INCLUDES A CHANGE IN SPEED OR DIRECTION</a:t>
            </a:r>
            <a:br>
              <a:rPr lang="en-US" dirty="0" smtClean="0"/>
            </a:br>
            <a:r>
              <a:rPr lang="en-US" dirty="0" smtClean="0"/>
              <a:t>ARE YOU ACCELERATING WHEN:</a:t>
            </a:r>
            <a:br>
              <a:rPr lang="en-US" dirty="0" smtClean="0"/>
            </a:br>
            <a:r>
              <a:rPr lang="en-US" dirty="0" smtClean="0"/>
              <a:t>YOU ARE SPEEDING UP?  YES</a:t>
            </a:r>
            <a:br>
              <a:rPr lang="en-US" dirty="0" smtClean="0"/>
            </a:br>
            <a:r>
              <a:rPr lang="en-US" dirty="0" smtClean="0"/>
              <a:t>YOU ARE TURNING A CORNER?  YES</a:t>
            </a:r>
            <a:br>
              <a:rPr lang="en-US" dirty="0" smtClean="0"/>
            </a:br>
            <a:r>
              <a:rPr lang="en-US" dirty="0" smtClean="0"/>
              <a:t>YOU ARE SLOWING DOWN?  YES</a:t>
            </a:r>
            <a:br>
              <a:rPr lang="en-US" dirty="0" smtClean="0"/>
            </a:br>
            <a:r>
              <a:rPr lang="en-US" dirty="0" smtClean="0"/>
              <a:t>(THIS IS CALLED NEGATIVE ACCELERATION OR DECELERATION)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hysast.uga.edu/~rls/1020/ch5/fig5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65100"/>
            <a:ext cx="9578975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438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40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MEASURING MOTION   DISPLACEMENT? SPEED? AVERAGE SPEED? VELOCITY? RESULTANT VELOCITY? ACCELERATION?</vt:lpstr>
      <vt:lpstr>A.  MOTION - A CHANGE IN POSITION RELATIVE TO A FRAME OF REFERENCE -THE FRAME OF REFERENCE IS AN ASSUMED STATIONARY OBJECT AND EARTH IS THE MOST COMMON FRAME OF REFERENCE</vt:lpstr>
      <vt:lpstr>B.  DISPLACEMENT -THE NET CHANGE IN THE POSITION OF AN OBJECT - INCLUDES DISTANCE AND DIRECTION - IT HAS TO BE IN A STRAIGHT LINE - THE DISTANCE TRAVELED IS SEPARATE</vt:lpstr>
      <vt:lpstr>C.  SPEED  -HOW FAST AN OBJECT MOVES - FORMULA :  SPEED = DISTANCE                                     TIME -AVERAGE SPEED = TOTAL DISTANCE                                 TOTAL TIME -AVERAGE SPEED MAY INCLUDE STOPS ALONG THE WAY                              </vt:lpstr>
      <vt:lpstr>INSTANTANEOUS SPEED  -SPEED AT A GIVEN INSTANT (MEASURED BY SPEEDOMETER) </vt:lpstr>
      <vt:lpstr>D.  VELOCITY  -  SPEED IN A GIVEN DIRECTION EX) 40 MPH NORTH * IF YOU ARE CHANGING SPEED OR DIRECTION YOU ARE CHANGING YOUR VELOCITY AND YOU FEEL IT! -QUESTION?  WHAT 3 THINGS IN A CAR ARE MADE TO CHANGE YOUR VELOCITY?</vt:lpstr>
      <vt:lpstr>E.  RESULTANT VELOCITY - VELOCITIES CAN ADD UP TO MAKE YOU PROGRESS FASTER -OR THEY CAN NEGATE EACH OTHER </vt:lpstr>
      <vt:lpstr>A.  ACCELERATION -ANY CHANGE IN VELOCITY -THIS INCLUDES A CHANGE IN SPEED OR DIRECTION ARE YOU ACCELERATING WHEN: YOU ARE SPEEDING UP?  YES YOU ARE TURNING A CORNER?  YES YOU ARE SLOWING DOWN?  YES (THIS IS CALLED NEGATIVE ACCELERATION OR DECELERATION)</vt:lpstr>
      <vt:lpstr>PowerPoint Presentation</vt:lpstr>
      <vt:lpstr>B.  UNIFORM CIRCULAR MOTION - MOVING IN A CONSTANT CIRCLE OR ORBIT (LIKE EARTH OR A FAN BLADE) ALSO CAUSES ACCELERATION: CENTRIPETAL ACCELERATION</vt:lpstr>
      <vt:lpstr>C.  CALCULATING ACCELERATION: ACCELERATION = FINAL VELOCITY - INITIAL VELOCITY                                                TIME *often measured in meters/second/second  or m/s/s          or  m/s2                </vt:lpstr>
      <vt:lpstr>EX)  a = 22m/s  -  2m/s                       4 s            a =  20 m/s                   4s               a =  5 m/s/s   or   5m/s2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MOTION</dc:title>
  <dc:creator>Conniff, Timothy</dc:creator>
  <cp:lastModifiedBy>Conniff, Timothy</cp:lastModifiedBy>
  <cp:revision>13</cp:revision>
  <dcterms:created xsi:type="dcterms:W3CDTF">2016-01-25T15:44:46Z</dcterms:created>
  <dcterms:modified xsi:type="dcterms:W3CDTF">2016-01-25T18:14:05Z</dcterms:modified>
</cp:coreProperties>
</file>