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              </a:t>
            </a:r>
            <a:r>
              <a:rPr lang="en-US" sz="5400" dirty="0" smtClean="0"/>
              <a:t>MAGNETISM</a:t>
            </a:r>
            <a:endParaRPr lang="en-US" sz="5400" dirty="0"/>
          </a:p>
        </p:txBody>
      </p:sp>
      <p:pic>
        <p:nvPicPr>
          <p:cNvPr id="1026" name="Picture 2" descr="https://upload.wikimedia.org/wikipedia/commons/thumb/0/0c/VFPt_cylindrical_magnet_thumb.svg/220px-VFPt_cylindrical_magnet_thumb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100" y="1729580"/>
            <a:ext cx="6565900" cy="4924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787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14300"/>
            <a:ext cx="10668000" cy="59817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 - THE NORTH POLE ATTRACTS THE </a:t>
            </a:r>
            <a:r>
              <a:rPr lang="en-US" sz="3200" dirty="0" smtClean="0"/>
              <a:t>SOUTH </a:t>
            </a:r>
            <a:r>
              <a:rPr lang="en-US" sz="3200" dirty="0" smtClean="0"/>
              <a:t>SIDE OF A MAGNET SO MAGNETICALLY THE NORTH POLE IS A SOUTH!</a:t>
            </a:r>
            <a:br>
              <a:rPr lang="en-US" sz="3200" dirty="0" smtClean="0"/>
            </a:br>
            <a:r>
              <a:rPr lang="en-US" sz="3200" dirty="0"/>
              <a:t> </a:t>
            </a:r>
            <a:r>
              <a:rPr lang="en-US" sz="3200" dirty="0" smtClean="0"/>
              <a:t>- GEOGRAPHIC POLES (ON MAP) ARE NOT IN THE SAME SPOTS AS THE MAGNETIC POLES</a:t>
            </a:r>
            <a:br>
              <a:rPr lang="en-US" sz="3200" dirty="0" smtClean="0"/>
            </a:br>
            <a:r>
              <a:rPr lang="en-US" sz="3200" dirty="0" smtClean="0"/>
              <a:t> - COMPASS – POINTS AT MAGNETIC POLES</a:t>
            </a:r>
            <a:br>
              <a:rPr lang="en-US" sz="3200" dirty="0" smtClean="0"/>
            </a:br>
            <a:r>
              <a:rPr lang="en-US" sz="3200" dirty="0" smtClean="0"/>
              <a:t> - LESS ALIGNED WITH GEOGRAPHIC AS YOU MOVE CLOSER TO THE POLES</a:t>
            </a:r>
            <a:br>
              <a:rPr lang="en-US" sz="3200" dirty="0" smtClean="0"/>
            </a:br>
            <a:r>
              <a:rPr lang="en-US" sz="3200" dirty="0"/>
              <a:t> </a:t>
            </a:r>
            <a:r>
              <a:rPr lang="en-US" sz="3200" dirty="0" smtClean="0"/>
              <a:t>(SEE NEXT SLIDE AND DRAW IT)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292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dr282zn36sxxg.cloudfront.net/datastreams/f-d%3A68dc0f4772a96d9e76f4333bfc1d4f6fc0e87a51fab3eee4242ad66d%2BIMAGE_THUMB_POSTCARD%2BIMAGE_THUMB_POSTCARD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203200"/>
            <a:ext cx="9664700" cy="645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933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88900"/>
            <a:ext cx="9159702" cy="12446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WHAT HAPPENS IF YOU BREAK A BAR MAGNET?</a:t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333501"/>
            <a:ext cx="9159702" cy="60959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YOU GET A BUNCH OF BABY MAGNETS</a:t>
            </a:r>
            <a:endParaRPr lang="en-US" sz="3200" dirty="0"/>
          </a:p>
        </p:txBody>
      </p:sp>
      <p:pic>
        <p:nvPicPr>
          <p:cNvPr id="6146" name="Picture 2" descr="https://alm7.wikispaces.com/file/view/magnet-divided.gif/72763607/magnet-divide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57400"/>
            <a:ext cx="9436100" cy="452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48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7334" y="190500"/>
            <a:ext cx="8596668" cy="812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MAGNETIC FORCE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7334" y="876300"/>
            <a:ext cx="10663766" cy="516889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FORCE MAGNETS EXERT OVER A REGION CALLED THE MAGNETIC FIELD</a:t>
            </a:r>
          </a:p>
          <a:p>
            <a:r>
              <a:rPr lang="en-US" sz="3200" dirty="0" smtClean="0"/>
              <a:t>STRENGTH DEPENDS UPON MAGNET TYPE AND HOW MUCH IT IS MAGNETIZED</a:t>
            </a:r>
          </a:p>
          <a:p>
            <a:r>
              <a:rPr lang="en-US" sz="3200" dirty="0" smtClean="0"/>
              <a:t>WEAKENS WITH DISTANCE</a:t>
            </a:r>
          </a:p>
          <a:p>
            <a:r>
              <a:rPr lang="en-US" sz="3200" dirty="0" smtClean="0"/>
              <a:t>RESULTS IN OPPOSITE QUALITIES ON ENDS CALLED POLES</a:t>
            </a:r>
          </a:p>
          <a:p>
            <a:r>
              <a:rPr lang="en-US" sz="3200" dirty="0" smtClean="0"/>
              <a:t>OPPOSITE POLES ATTRACT   LIKE POLES REPEL</a:t>
            </a:r>
          </a:p>
          <a:p>
            <a:r>
              <a:rPr lang="en-US" sz="3200" dirty="0" smtClean="0"/>
              <a:t>(SEE NEXT SLIDE AND DRAW)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079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www.kjmagnetics.com/images/blog/attraction.repuls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00" y="241300"/>
            <a:ext cx="8178800" cy="651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8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838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MAGNETIC FIELD LINES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38201"/>
            <a:ext cx="10270066" cy="52031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CAN SHOW STRENGTH OF FORCE</a:t>
            </a:r>
          </a:p>
          <a:p>
            <a:r>
              <a:rPr lang="en-US" sz="3200" dirty="0" smtClean="0"/>
              <a:t>FORM CLOSED LOOPS FROM ONE POLE TO THE NEXT</a:t>
            </a:r>
          </a:p>
          <a:p>
            <a:r>
              <a:rPr lang="en-US" sz="3200" dirty="0" smtClean="0"/>
              <a:t>CLOSE LINES SHOW STRONGER FORCE (NEAR POLES)</a:t>
            </a:r>
          </a:p>
          <a:p>
            <a:endParaRPr lang="en-US" sz="3200" dirty="0"/>
          </a:p>
        </p:txBody>
      </p:sp>
      <p:pic>
        <p:nvPicPr>
          <p:cNvPr id="4098" name="Picture 2" descr="http://www.physbot.co.uk/uploads/1/2/5/0/12507040/6913769.png?3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200" y="2701179"/>
            <a:ext cx="6667499" cy="4045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099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39700"/>
            <a:ext cx="8596668" cy="8509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PERMANENET MAGNETS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90600"/>
            <a:ext cx="9076266" cy="5050763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CAN BE MAGNETIC ALL OF THE TIME</a:t>
            </a:r>
          </a:p>
          <a:p>
            <a:r>
              <a:rPr lang="en-US" sz="3200" dirty="0" smtClean="0"/>
              <a:t>CAN MAGNETIZE OTHER PIECES OF IRON BY TOUCHING THEM</a:t>
            </a:r>
          </a:p>
          <a:p>
            <a:r>
              <a:rPr lang="en-US" sz="3200" dirty="0" smtClean="0"/>
              <a:t>SOFT MAGNETS – MADE OF IRON, EASY TO MAGNETIZE, LOSE MAGNETISM EASILY</a:t>
            </a:r>
          </a:p>
          <a:p>
            <a:r>
              <a:rPr lang="en-US" sz="3200" dirty="0" smtClean="0"/>
              <a:t>HARD MAGNETS – MADE OF COBALT AND NICKEL (ALNICO), HARD TO MAGNETIZE, MAKE STRONG, LONG LASTING MAGNETS</a:t>
            </a:r>
          </a:p>
          <a:p>
            <a:r>
              <a:rPr lang="en-US" sz="3200" dirty="0" smtClean="0"/>
              <a:t>LOADSTONE – NATURAL MAGNETS MADE OF A MINERAL CALLED MAGNETITE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1312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irst4magnets.com/assets/images/articles/headers/what-are-alnico-magne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26" y="93662"/>
            <a:ext cx="5165725" cy="3443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thenakedscientists.com/HTML/uploads/RTEmagicC_Electromagnet-paperclips_01.pn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300" y="93662"/>
            <a:ext cx="3276600" cy="340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upload.wikimedia.org/wikipedia/commons/2/20/Lodestone_attracting_nail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26" y="3721100"/>
            <a:ext cx="5165725" cy="295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files.abovetopsecret.com/files/img/kz50a7948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300" y="3714750"/>
            <a:ext cx="412750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99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7874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WHAT CAUSES THIS MAGNETISM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1"/>
            <a:ext cx="10490200" cy="3378199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MOVEMENT OF CHARGES (ELECTRONS)</a:t>
            </a:r>
          </a:p>
          <a:p>
            <a:r>
              <a:rPr lang="en-US" sz="3200" dirty="0" smtClean="0"/>
              <a:t>REGIONS CALLED DOMAINS HAVE SIMILAR ELECTRON SPIN</a:t>
            </a:r>
          </a:p>
          <a:p>
            <a:r>
              <a:rPr lang="en-US" sz="3200" dirty="0" smtClean="0"/>
              <a:t>IN A MAGNET, DOMAINS CAN BE ALIGNED WITH OTHER DOMAINS</a:t>
            </a:r>
          </a:p>
          <a:p>
            <a:r>
              <a:rPr lang="en-US" sz="3200" dirty="0" smtClean="0"/>
              <a:t>DON’T DROP OR HEAT MAGNETS! IT SCRAMBLES THEIR DOMAINS</a:t>
            </a:r>
          </a:p>
          <a:p>
            <a:endParaRPr lang="en-US" sz="3200" dirty="0"/>
          </a:p>
        </p:txBody>
      </p:sp>
      <p:pic>
        <p:nvPicPr>
          <p:cNvPr id="2050" name="Picture 2" descr="http://www.people.vcu.edu/~jatulasimha/Figure%2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100" y="3810000"/>
            <a:ext cx="8051800" cy="292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056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i.ytimg.com/vi/IlnZKSR73S0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152400"/>
            <a:ext cx="9969500" cy="638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77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6604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EARTH</a:t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834" y="660400"/>
            <a:ext cx="9317566" cy="29083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ACTS LIKE A BIG BAR MAGNET</a:t>
            </a:r>
          </a:p>
          <a:p>
            <a:r>
              <a:rPr lang="en-US" sz="3200" dirty="0" smtClean="0"/>
              <a:t>RELATED TO SPINNING IRON CORE???</a:t>
            </a:r>
          </a:p>
          <a:p>
            <a:r>
              <a:rPr lang="en-US" sz="3200" dirty="0" smtClean="0"/>
              <a:t>FORCE IS STRONGEST AT MAGNETIC POLES</a:t>
            </a:r>
          </a:p>
          <a:p>
            <a:r>
              <a:rPr lang="en-US" sz="3200" dirty="0" smtClean="0"/>
              <a:t>MAGNETIC POLES FLIP ABOUT EVERY 500,000 YEARS</a:t>
            </a:r>
          </a:p>
          <a:p>
            <a:endParaRPr lang="en-US" sz="3200" dirty="0"/>
          </a:p>
        </p:txBody>
      </p:sp>
      <p:pic>
        <p:nvPicPr>
          <p:cNvPr id="3074" name="Picture 2" descr="https://dr282zn36sxxg.cloudfront.net/datastreams/f-d%3A320c99f5bf7f27b4e8ae22625a0675ac4f8edb2e0e6b31b8750810ad%2BIMAGE_THUMB_POSTCARD_TINY%2BIMAGE_THUMB_POSTCARD_TINY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0" y="2882900"/>
            <a:ext cx="5181599" cy="3819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824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158</TotalTime>
  <Words>240</Words>
  <Application>Microsoft Office PowerPoint</Application>
  <PresentationFormat>Widescreen</PresentationFormat>
  <Paragraphs>31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              MAGNETISM</vt:lpstr>
      <vt:lpstr>MAGNETIC FORCE</vt:lpstr>
      <vt:lpstr>PowerPoint Presentation</vt:lpstr>
      <vt:lpstr>MAGNETIC FIELD LINES</vt:lpstr>
      <vt:lpstr>PERMANENET MAGNETS</vt:lpstr>
      <vt:lpstr>PowerPoint Presentation</vt:lpstr>
      <vt:lpstr>WHAT CAUSES THIS MAGNETISM</vt:lpstr>
      <vt:lpstr>PowerPoint Presentation</vt:lpstr>
      <vt:lpstr>EARTH </vt:lpstr>
      <vt:lpstr> - THE NORTH POLE ATTRACTS THE SOUTH SIDE OF A MAGNET SO MAGNETICALLY THE NORTH POLE IS A SOUTH!  - GEOGRAPHIC POLES (ON MAP) ARE NOT IN THE SAME SPOTS AS THE MAGNETIC POLES  - COMPASS – POINTS AT MAGNETIC POLES  - LESS ALIGNED WITH GEOGRAPHIC AS YOU MOVE CLOSER TO THE POLES  (SEE NEXT SLIDE AND DRAW IT)  </vt:lpstr>
      <vt:lpstr>PowerPoint Presentation</vt:lpstr>
      <vt:lpstr>WHAT HAPPENS IF YOU BREAK A BAR MAGNET? 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MAGNETISM</dc:title>
  <dc:creator>Conniff, Timothy</dc:creator>
  <cp:lastModifiedBy>Conniff, Timothy</cp:lastModifiedBy>
  <cp:revision>11</cp:revision>
  <dcterms:created xsi:type="dcterms:W3CDTF">2016-05-10T19:33:01Z</dcterms:created>
  <dcterms:modified xsi:type="dcterms:W3CDTF">2016-05-12T13:04:49Z</dcterms:modified>
</cp:coreProperties>
</file>