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699483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LAWS OF MOTION (BY Sir Isaac Newton)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43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292101"/>
            <a:ext cx="10364451" cy="1922594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/>
              <a:t>Newtons</a:t>
            </a:r>
            <a:r>
              <a:rPr lang="en-US" sz="4400" dirty="0" smtClean="0"/>
              <a:t> third law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816100"/>
            <a:ext cx="10363826" cy="462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EVERY ACTION FORCE THERE IS AN EQUAL AND OPPOSITE REACTION FORCE</a:t>
            </a:r>
          </a:p>
          <a:p>
            <a:r>
              <a:rPr lang="en-US" sz="3200" dirty="0" smtClean="0"/>
              <a:t>ALL FORCES ACT IN PAIRS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45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EX)  WHEN YOU KICK A BALL (ACTION FORCE) THE BALL MOVES FORWARD BUT YOUR LEG SLOWS DOWN (REACTION FORCE)</a:t>
            </a:r>
            <a:endParaRPr lang="en-US" dirty="0"/>
          </a:p>
        </p:txBody>
      </p:sp>
      <p:pic>
        <p:nvPicPr>
          <p:cNvPr id="2050" name="Picture 2" descr="http://91ef69bade70f992a001-b6054e05bb416c4c4b6f3b0ef3e0f71d.r93.cf3.rackcdn.com/foot-kicking-soccer-ball-100178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1"/>
            <a:ext cx="77978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EX)  BULLET FORWARD = YOU AND YOUR GUN GO BACK!</a:t>
            </a:r>
            <a:endParaRPr lang="en-US" dirty="0"/>
          </a:p>
        </p:txBody>
      </p:sp>
      <p:pic>
        <p:nvPicPr>
          <p:cNvPr id="3074" name="Picture 2" descr="http://cdn1.us4palin.com/wp-content/uploads/2010/11/sarah_palin_alaska_7-annotated1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574800"/>
            <a:ext cx="7518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39799"/>
          </a:xfrm>
        </p:spPr>
        <p:txBody>
          <a:bodyPr/>
          <a:lstStyle/>
          <a:p>
            <a:pPr algn="l"/>
            <a:r>
              <a:rPr lang="en-US" dirty="0" smtClean="0"/>
              <a:t>EX) SHOE PUSHES BACK, YOU GO FORWARD</a:t>
            </a:r>
            <a:endParaRPr lang="en-US" dirty="0"/>
          </a:p>
        </p:txBody>
      </p:sp>
      <p:pic>
        <p:nvPicPr>
          <p:cNvPr id="4098" name="Picture 2" descr="http://sneakernews.com/wp-content/uploads/2010/04/nba-feet-playoffs-dwyane-wade-air-jordan-2010-black-suede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838200"/>
            <a:ext cx="7645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838199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MOMENTUM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1974" y="927100"/>
            <a:ext cx="10363826" cy="3695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PROPERTY OF ALL MOVING OBJECTS WHICH IS A PRODUCT OF IT’S MASS AND VELOCITY</a:t>
            </a:r>
          </a:p>
          <a:p>
            <a:r>
              <a:rPr lang="en-US" sz="3200" dirty="0" smtClean="0"/>
              <a:t>NO MOVEMENT = NO MOMENTUM</a:t>
            </a:r>
          </a:p>
          <a:p>
            <a:r>
              <a:rPr lang="en-US" sz="3200" dirty="0" smtClean="0"/>
              <a:t>EQUATION:  MOMENTUM = MASS  X  VELOCITY</a:t>
            </a:r>
          </a:p>
          <a:p>
            <a:pPr marL="0" indent="0">
              <a:buNone/>
            </a:pPr>
            <a:r>
              <a:rPr lang="en-US" sz="3200" dirty="0" smtClean="0"/>
              <a:t>                          K</a:t>
            </a:r>
            <a:r>
              <a:rPr lang="en-US" sz="3200" cap="none" dirty="0" smtClean="0"/>
              <a:t>g  m/s    =   Kg     X     m/s</a:t>
            </a:r>
            <a:r>
              <a:rPr lang="en-US" sz="3200" dirty="0" smtClean="0"/>
              <a:t>    </a:t>
            </a:r>
            <a:endParaRPr lang="en-US" sz="3200" dirty="0"/>
          </a:p>
        </p:txBody>
      </p:sp>
      <p:pic>
        <p:nvPicPr>
          <p:cNvPr id="5122" name="Picture 2" descr="https://00000100bmp.files.wordpress.com/2014/11/mo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4" y="4386260"/>
            <a:ext cx="4305926" cy="23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ntrack-media.net/physics/pm3l4image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74" y="4304468"/>
            <a:ext cx="3582026" cy="25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Ex) a bullet has lots of momentum due to it’s velocity</a:t>
            </a:r>
            <a:endParaRPr lang="en-US" dirty="0"/>
          </a:p>
        </p:txBody>
      </p:sp>
      <p:pic>
        <p:nvPicPr>
          <p:cNvPr id="6146" name="Picture 2" descr="http://i.telegraph.co.uk/multimedia/archive/02791/Bullet_muzzle_trac_279175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71794"/>
            <a:ext cx="9677400" cy="46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1511299"/>
          </a:xfrm>
        </p:spPr>
        <p:txBody>
          <a:bodyPr/>
          <a:lstStyle/>
          <a:p>
            <a:pPr algn="l"/>
            <a:r>
              <a:rPr lang="en-US" dirty="0" smtClean="0"/>
              <a:t>Ex) a train has lots of momentum due to it’s mass</a:t>
            </a:r>
            <a:endParaRPr lang="en-US" dirty="0"/>
          </a:p>
        </p:txBody>
      </p:sp>
      <p:pic>
        <p:nvPicPr>
          <p:cNvPr id="7170" name="Picture 2" descr="http://www.nationalpost.com/cms/binary/4353467.jpg?size=620x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5600"/>
            <a:ext cx="9321799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04801"/>
            <a:ext cx="10364451" cy="1269999"/>
          </a:xfrm>
        </p:spPr>
        <p:txBody>
          <a:bodyPr/>
          <a:lstStyle/>
          <a:p>
            <a:pPr algn="l"/>
            <a:r>
              <a:rPr lang="en-US" dirty="0" smtClean="0"/>
              <a:t>Ex)  the space shuttle has lots of momentum due to both</a:t>
            </a:r>
            <a:endParaRPr lang="en-US" dirty="0"/>
          </a:p>
        </p:txBody>
      </p:sp>
      <p:pic>
        <p:nvPicPr>
          <p:cNvPr id="8194" name="Picture 2" descr="http://s.hswstatic.com/gif/space-shuttle-landin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4800"/>
            <a:ext cx="100711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Law of conservation of momentum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854200"/>
            <a:ext cx="10363826" cy="500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total amount of momentum in an isolated system is conserved</a:t>
            </a:r>
          </a:p>
          <a:p>
            <a:r>
              <a:rPr lang="en-US" sz="3200" dirty="0" smtClean="0"/>
              <a:t>Anytime two or more objects collide, they may exchange momentum but the total momentum remains the same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32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928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Mass  x  velocity  =  mass  x  velocity</a:t>
            </a:r>
            <a:br>
              <a:rPr lang="en-US" dirty="0" smtClean="0"/>
            </a:br>
            <a:r>
              <a:rPr lang="en-US" dirty="0"/>
              <a:t> </a:t>
            </a:r>
          </a:p>
        </p:txBody>
      </p:sp>
      <p:pic>
        <p:nvPicPr>
          <p:cNvPr id="9218" name="Picture 2" descr="http://boomeria.org/physicstextbook/fig6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95400"/>
            <a:ext cx="94742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149" y="326417"/>
            <a:ext cx="10364451" cy="803883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/>
              <a:t>Newtons</a:t>
            </a:r>
            <a:r>
              <a:rPr lang="en-US" sz="4400" dirty="0" smtClean="0"/>
              <a:t> first law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1130300"/>
            <a:ext cx="10363826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Objects at rest tend to remain at rest and objects in motion tend to remain in motion at constant velocity.</a:t>
            </a:r>
          </a:p>
          <a:p>
            <a:r>
              <a:rPr lang="en-US" sz="3200" dirty="0" smtClean="0"/>
              <a:t>Unless it encounters an unbalanced force such as friction.</a:t>
            </a:r>
          </a:p>
          <a:p>
            <a:r>
              <a:rPr lang="en-US" sz="3200" dirty="0" smtClean="0"/>
              <a:t>This is also called the law of inertia (THE TENDENCY OF OBJECTS TO RESIST CHANGES IN MOTION.</a:t>
            </a:r>
          </a:p>
          <a:p>
            <a:r>
              <a:rPr lang="en-US" sz="3200" dirty="0" smtClean="0"/>
              <a:t>MORE MASS = MORE INERTIA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26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94283"/>
            <a:ext cx="10364451" cy="1057883"/>
          </a:xfrm>
        </p:spPr>
        <p:txBody>
          <a:bodyPr/>
          <a:lstStyle/>
          <a:p>
            <a:pPr algn="l"/>
            <a:r>
              <a:rPr lang="en-US" dirty="0" smtClean="0"/>
              <a:t>Ex) a small bullet pushes a large person</a:t>
            </a:r>
            <a:endParaRPr lang="en-US" dirty="0"/>
          </a:p>
        </p:txBody>
      </p:sp>
      <p:pic>
        <p:nvPicPr>
          <p:cNvPr id="10242" name="Picture 2" descr="http://4.bp.blogspot.com/-0gevEZqTyNA/TzC3yYOAysI/AAAAAAAAAJI/cbg_MPmBU1g/s1600/RoberKaiser+1+day+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074737"/>
            <a:ext cx="9144000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1651000"/>
          </a:xfrm>
        </p:spPr>
        <p:txBody>
          <a:bodyPr/>
          <a:lstStyle/>
          <a:p>
            <a:pPr algn="l"/>
            <a:r>
              <a:rPr lang="en-US" dirty="0" smtClean="0"/>
              <a:t>When a train hits a car, the car flies out of the way.</a:t>
            </a:r>
            <a:endParaRPr lang="en-US" dirty="0"/>
          </a:p>
        </p:txBody>
      </p:sp>
      <p:pic>
        <p:nvPicPr>
          <p:cNvPr id="11266" name="Picture 2" descr="https://i.ytimg.com/vi/1IHDJRLdWQI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76400"/>
            <a:ext cx="76581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364451" cy="1206499"/>
          </a:xfrm>
        </p:spPr>
        <p:txBody>
          <a:bodyPr/>
          <a:lstStyle/>
          <a:p>
            <a:pPr algn="l"/>
            <a:r>
              <a:rPr lang="en-US" dirty="0" smtClean="0"/>
              <a:t>Ex)  a butterfly almost killed me!   How?</a:t>
            </a:r>
            <a:endParaRPr lang="en-US" dirty="0"/>
          </a:p>
        </p:txBody>
      </p:sp>
      <p:pic>
        <p:nvPicPr>
          <p:cNvPr id="12290" name="Picture 2" descr="http://www.universeofsymbolism.com/images/butterfly-rain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31900"/>
            <a:ext cx="7429499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27939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EX)  IT IS HARDER TO GET HEAVY OBJECTS TO MOVE OR STOP MOVING.</a:t>
            </a:r>
            <a:br>
              <a:rPr lang="en-US" dirty="0" smtClean="0"/>
            </a:br>
            <a:r>
              <a:rPr lang="en-US" dirty="0" smtClean="0"/>
              <a:t>EX) ROCKS DON’T TEND TO MOVE ON THEIR OWN</a:t>
            </a:r>
            <a:br>
              <a:rPr lang="en-US" dirty="0" smtClean="0"/>
            </a:br>
            <a:r>
              <a:rPr lang="en-US" dirty="0" smtClean="0"/>
              <a:t>EX)  YOU MAY GO THROUGH A WINDSHIELD IF YOU DON’T WEAR YOUR SEATBELT</a:t>
            </a:r>
            <a:endParaRPr lang="en-US" dirty="0"/>
          </a:p>
        </p:txBody>
      </p:sp>
      <p:pic>
        <p:nvPicPr>
          <p:cNvPr id="1026" name="Picture 2" descr="http://cache2.asset-cache.net/gc/162931706-japanese-sumo-wrestler-yasokichi-konishiki-gettyimages.jpg?v=1&amp;c=IWSAsset&amp;k=2&amp;d=GkZZ8bf5zL1ZiijUmxa7QYAuKYAabeeBEtoKJjeJPekblnZ31EGtVwapRHx1u%2FldPJlFOgwX5tavEYi0bHKakg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744410"/>
            <a:ext cx="3746500" cy="41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15/12/13/01/2F4F466800000578-0-image-a-2_1449969787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744410"/>
            <a:ext cx="5146455" cy="41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775" y="0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NEWTONS SECOND LAW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87400" y="1181100"/>
            <a:ext cx="10363826" cy="3784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UNBALANCED FORCE ACTING ON AN OBJECT EQUALS IT’S MASS TIMES IT’S </a:t>
            </a:r>
            <a:r>
              <a:rPr lang="en-US" sz="3600" dirty="0" smtClean="0"/>
              <a:t>acceleration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FORCE = MASS  X  ACCELERATION  OR  F </a:t>
            </a:r>
            <a:r>
              <a:rPr lang="en-US" sz="3600" cap="none" dirty="0" smtClean="0"/>
              <a:t>= ma  </a:t>
            </a:r>
            <a:endParaRPr lang="en-US" sz="3600" dirty="0"/>
          </a:p>
        </p:txBody>
      </p:sp>
      <p:pic>
        <p:nvPicPr>
          <p:cNvPr id="2050" name="Picture 2" descr="http://bonustsu.wikispaces.com/file/view/Fema.jpg/303351426/F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3562349"/>
            <a:ext cx="5664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athwayz.org/Node/Image/url/aHR0cHM6Ly9pLmltZ3VyLmNvbS93RGlibURrLnBuZz8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58" y="3416299"/>
            <a:ext cx="450903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01600"/>
            <a:ext cx="10364451" cy="34035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Ex) if the same force is applied to a heavy and a light object, the light object will have greater acceleration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s://www.eta.co.uk/wp-content/uploads/imported/images/Citroen-Survolt-Agni-Z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720974"/>
            <a:ext cx="6413500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Ex)  a greater force makes any object accelerate more than a smaller force on the same mass</a:t>
            </a:r>
            <a:endParaRPr lang="en-US" dirty="0"/>
          </a:p>
        </p:txBody>
      </p:sp>
      <p:pic>
        <p:nvPicPr>
          <p:cNvPr id="1026" name="Picture 2" descr="http://img.bleacherreport.net/img/images/photos/002/309/663/hi-res-168687617_crop_north.jpg?w=630&amp;h=420&amp;q=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14694"/>
            <a:ext cx="5509440" cy="45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6.businessinsider.com/image/51dad50669bedd4071000012/gif-shows-what-happens-to-a-baseball-during-a-miguel-cabrera-home-run-s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64" y="2070100"/>
            <a:ext cx="5673536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Ex)  any object with more mass or more acceleration will hit you with greater force</a:t>
            </a:r>
            <a:endParaRPr lang="en-US" dirty="0"/>
          </a:p>
        </p:txBody>
      </p:sp>
      <p:pic>
        <p:nvPicPr>
          <p:cNvPr id="5122" name="Picture 2" descr="https://popbabble.files.wordpress.com/2013/07/klitch-fi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43100"/>
            <a:ext cx="7699374" cy="46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Don’t</a:t>
            </a:r>
            <a:r>
              <a:rPr lang="en-US" dirty="0" smtClean="0"/>
              <a:t> </a:t>
            </a:r>
            <a:r>
              <a:rPr lang="en-US" sz="4400" dirty="0" smtClean="0"/>
              <a:t>forget to check your units !!!</a:t>
            </a:r>
            <a:br>
              <a:rPr lang="en-US" sz="4400" dirty="0" smtClean="0"/>
            </a:br>
            <a:r>
              <a:rPr lang="en-US" sz="4400" dirty="0" smtClean="0"/>
              <a:t>This is not what I mean!</a:t>
            </a:r>
            <a:endParaRPr lang="en-US" sz="4400" dirty="0"/>
          </a:p>
        </p:txBody>
      </p:sp>
      <p:pic>
        <p:nvPicPr>
          <p:cNvPr id="6146" name="Picture 2" descr="https://s-media-cache-ak0.pinimg.com/236x/b3/59/c5/b359c538e582608416e20d45d74092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349500"/>
            <a:ext cx="45339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1" y="127000"/>
            <a:ext cx="11442700" cy="543559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Force in </a:t>
            </a:r>
            <a:r>
              <a:rPr lang="en-US" sz="4000" dirty="0" err="1" smtClean="0"/>
              <a:t>newtons</a:t>
            </a:r>
            <a:r>
              <a:rPr lang="en-US" sz="4000" dirty="0" smtClean="0"/>
              <a:t>                                n</a:t>
            </a:r>
            <a:br>
              <a:rPr lang="en-US" sz="4000" dirty="0" smtClean="0"/>
            </a:br>
            <a:r>
              <a:rPr lang="en-US" sz="4000" dirty="0" smtClean="0"/>
              <a:t>mass in kilograms                               </a:t>
            </a:r>
            <a:r>
              <a:rPr lang="en-US" sz="4000" cap="none" dirty="0" smtClean="0"/>
              <a:t>kg</a:t>
            </a:r>
            <a:br>
              <a:rPr lang="en-US" sz="4000" cap="none" dirty="0" smtClean="0"/>
            </a:br>
            <a:r>
              <a:rPr lang="en-US" sz="4000" cap="none" dirty="0" smtClean="0"/>
              <a:t>ACCELERATION IN METERS/SECOND</a:t>
            </a:r>
            <a:r>
              <a:rPr lang="en-US" sz="4000" cap="none" baseline="30000" dirty="0" smtClean="0"/>
              <a:t>2 </a:t>
            </a:r>
            <a:r>
              <a:rPr lang="en-US" sz="4000" cap="none" dirty="0" smtClean="0"/>
              <a:t>       m/s</a:t>
            </a:r>
            <a:r>
              <a:rPr lang="en-US" sz="4000" cap="none" baseline="30000" dirty="0" smtClean="0"/>
              <a:t>2</a:t>
            </a:r>
            <a:r>
              <a:rPr lang="en-US" sz="4000" cap="none" dirty="0" smtClean="0"/>
              <a:t>  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>*SO       1N = 1kg  X  1 m/s</a:t>
            </a:r>
            <a:r>
              <a:rPr lang="en-US" sz="4000" cap="none" baseline="30000" dirty="0" smtClean="0"/>
              <a:t>2</a:t>
            </a:r>
            <a:r>
              <a:rPr lang="en-US" sz="4000" cap="none" dirty="0" smtClean="0"/>
              <a:t>                     </a:t>
            </a:r>
            <a:br>
              <a:rPr lang="en-US" sz="4000" cap="none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07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223</TotalTime>
  <Words>387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Droplet</vt:lpstr>
      <vt:lpstr>LAWS OF MOTION (BY Sir Isaac Newton)</vt:lpstr>
      <vt:lpstr>Newtons first law</vt:lpstr>
      <vt:lpstr>EX)  IT IS HARDER TO GET HEAVY OBJECTS TO MOVE OR STOP MOVING. EX) ROCKS DON’T TEND TO MOVE ON THEIR OWN EX)  YOU MAY GO THROUGH A WINDSHIELD IF YOU DON’T WEAR YOUR SEATBELT</vt:lpstr>
      <vt:lpstr>NEWTONS SECOND LAW</vt:lpstr>
      <vt:lpstr>Ex) if the same force is applied to a heavy and a light object, the light object will have greater acceleration </vt:lpstr>
      <vt:lpstr>Ex)  a greater force makes any object accelerate more than a smaller force on the same mass</vt:lpstr>
      <vt:lpstr>Ex)  any object with more mass or more acceleration will hit you with greater force</vt:lpstr>
      <vt:lpstr>Don’t forget to check your units !!! This is not what I mean!</vt:lpstr>
      <vt:lpstr>Force in newtons                                n mass in kilograms                               kg ACCELERATION IN METERS/SECOND2        m/s2    *SO       1N = 1kg  X  1 m/s2                      </vt:lpstr>
      <vt:lpstr>Newtons third law</vt:lpstr>
      <vt:lpstr>EX)  WHEN YOU KICK A BALL (ACTION FORCE) THE BALL MOVES FORWARD BUT YOUR LEG SLOWS DOWN (REACTION FORCE)</vt:lpstr>
      <vt:lpstr>EX)  BULLET FORWARD = YOU AND YOUR GUN GO BACK!</vt:lpstr>
      <vt:lpstr>EX) SHOE PUSHES BACK, YOU GO FORWARD</vt:lpstr>
      <vt:lpstr>MOMENTUM</vt:lpstr>
      <vt:lpstr>Ex) a bullet has lots of momentum due to it’s velocity</vt:lpstr>
      <vt:lpstr>Ex) a train has lots of momentum due to it’s mass</vt:lpstr>
      <vt:lpstr>Ex)  the space shuttle has lots of momentum due to both</vt:lpstr>
      <vt:lpstr>Law of conservation of momentum</vt:lpstr>
      <vt:lpstr>Mass  x  velocity  =  mass  x  velocity  </vt:lpstr>
      <vt:lpstr>Ex) a small bullet pushes a large person</vt:lpstr>
      <vt:lpstr>When a train hits a car, the car flies out of the way.</vt:lpstr>
      <vt:lpstr>Ex)  a butterfly almost killed me!   How?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MOTION (BY Sir Isaac Newton)</dc:title>
  <dc:creator>Conniff, Timothy</dc:creator>
  <cp:lastModifiedBy>Conniff, Timothy</cp:lastModifiedBy>
  <cp:revision>18</cp:revision>
  <dcterms:created xsi:type="dcterms:W3CDTF">2016-02-11T20:52:27Z</dcterms:created>
  <dcterms:modified xsi:type="dcterms:W3CDTF">2016-02-19T13:00:45Z</dcterms:modified>
</cp:coreProperties>
</file>