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2" y="-1485901"/>
            <a:ext cx="8599488" cy="297180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6.  WHAT ARE VALENCE ELECTRONS ?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1697038"/>
            <a:ext cx="9666288" cy="4013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-</a:t>
            </a:r>
            <a:r>
              <a:rPr lang="en-US" sz="2800" dirty="0" smtClean="0">
                <a:solidFill>
                  <a:schemeClr val="tx1"/>
                </a:solidFill>
              </a:rPr>
              <a:t>THE NUMBER OF ELECTRONS IN THE OUTER SHELL OF AN ATOM.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-DECIDES HOW AN ATOM REACTS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Image result for FUNNY CHEMICAL REACTION ME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613" y="2362200"/>
            <a:ext cx="4602973" cy="4342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291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6858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7.  ION FORMATION 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57212" y="1371600"/>
            <a:ext cx="6400800" cy="36957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-</a:t>
            </a:r>
            <a:r>
              <a:rPr lang="en-US" sz="4400" dirty="0" smtClean="0">
                <a:solidFill>
                  <a:schemeClr val="tx1"/>
                </a:solidFill>
              </a:rPr>
              <a:t>ATOMS GAIN OR LOSE ELECTRONS TO FILL THEIR OUTER ORBITAL (SHELL)  THEY BECOME IONS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-THEY LIKE TWO IN THE FIRST ORBITAL AND EIGHT IN THE REST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SEE IONIZATION BELOW</a:t>
            </a:r>
          </a:p>
          <a:p>
            <a:endParaRPr lang="en-US" sz="4400" dirty="0" smtClean="0">
              <a:solidFill>
                <a:schemeClr val="tx1"/>
              </a:solidFill>
            </a:endParaRPr>
          </a:p>
          <a:p>
            <a:r>
              <a:rPr lang="en-US" sz="4400" dirty="0" smtClean="0">
                <a:solidFill>
                  <a:schemeClr val="tx1"/>
                </a:solidFill>
              </a:rPr>
              <a:t>THE LITHIUM ION HAS A +1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OVERALL CHARGE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www.rpdp.net/sciencetips_v2/images/P12A9_Q1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9192" y="2792412"/>
            <a:ext cx="6870108" cy="406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3230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7874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84212" y="5689600"/>
            <a:ext cx="45719" cy="1016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3074" name="Picture 2" descr="http://www.bbc.co.uk/staticarchive/2a4baafdfb8fe4363ae6d89ef2f2f9c7cecec6b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302" y="1701800"/>
            <a:ext cx="9068869" cy="429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378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4212" y="152401"/>
            <a:ext cx="8001000" cy="8635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8.  WHAT ION WILL YOU FORM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4212" y="1016001"/>
            <a:ext cx="11317288" cy="4775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ATOMS WITH 1 VALENCE ELECTRON WILL LOSE 1 AND BECOME +1 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ATOMS WITH 2 VALENCE ELECTRONS WILL LOSE 2 AND BECOME +2 IONS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ATOMS WITH 3 VALENCE ELECTRONS WILL LOSE 3 AND BECOME +3 IONS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ATOMS WITH 4 VALENCE ELECTRONS WILL GAIN OR LOSE 4 AND BECOME +/-4 IONS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ATOMS WITH 5 VALENCE ELECTRONS WILL GAIN 3 AND BECOME -3 IONS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ATOMS WITH 6 VALENCE ELECTRONS WILL GAIN 2 AND BECOME -2 IONS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ATOMS WITH 7 VALENCE ELECTRONS WILL GAIN 1 AND BECOME -1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ATOMS WITH 8 VALENCE ELECTRONS ARE HAPPY AND WON’T FORM IONS 0!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926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7747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9.  WHAT ARE ISOTOPES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20712" y="1416579"/>
            <a:ext cx="9602788" cy="453813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-ATOMS OF THE SAME ELEMENT WITH DIFFERENT NUMBERS OF NEUTRONS SO THEY HAVE DIFFERENT MASSES  (SEE BELOW)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098" name="Picture 2" descr="http://www.ck12.org/flx/show/default/image/201412291419892353968666_12a82b0a11bdf8aa4824c90b5af0ecce-20141229141989515967173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2940049"/>
            <a:ext cx="8609126" cy="3567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8709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215901"/>
            <a:ext cx="8001000" cy="6984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969000"/>
            <a:ext cx="50800" cy="508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5122" name="Picture 2" descr="http://www.docbrown.info/page04/4_71atom/Cisotop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82" y="1422400"/>
            <a:ext cx="11540029" cy="454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353537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50</TotalTime>
  <Words>213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Slice</vt:lpstr>
      <vt:lpstr>6.  WHAT ARE VALENCE ELECTRONS ?</vt:lpstr>
      <vt:lpstr>7.  ION FORMATION  </vt:lpstr>
      <vt:lpstr>ANOTHER EXAMPLE</vt:lpstr>
      <vt:lpstr>8.  WHAT ION WILL YOU FORM</vt:lpstr>
      <vt:lpstr>9.  WHAT ARE ISOTOPES</vt:lpstr>
      <vt:lpstr>ANOTHER EXAMPLE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 WHAT ARE VALENCE ELECTRONS ?</dc:title>
  <dc:creator>Conniff, Timothy</dc:creator>
  <cp:lastModifiedBy>Conniff, Timothy</cp:lastModifiedBy>
  <cp:revision>6</cp:revision>
  <dcterms:created xsi:type="dcterms:W3CDTF">2015-09-17T12:53:47Z</dcterms:created>
  <dcterms:modified xsi:type="dcterms:W3CDTF">2015-09-17T13:44:02Z</dcterms:modified>
</cp:coreProperties>
</file>