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handoutMasterIdLst>
    <p:handoutMasterId r:id="rId27"/>
  </p:handoutMasterIdLst>
  <p:sldIdLst>
    <p:sldId id="256" r:id="rId2"/>
    <p:sldId id="257" r:id="rId3"/>
    <p:sldId id="258" r:id="rId4"/>
    <p:sldId id="259" r:id="rId5"/>
    <p:sldId id="261" r:id="rId6"/>
    <p:sldId id="260" r:id="rId7"/>
    <p:sldId id="274" r:id="rId8"/>
    <p:sldId id="275" r:id="rId9"/>
    <p:sldId id="276" r:id="rId10"/>
    <p:sldId id="277" r:id="rId11"/>
    <p:sldId id="278" r:id="rId12"/>
    <p:sldId id="279" r:id="rId13"/>
    <p:sldId id="280" r:id="rId14"/>
    <p:sldId id="281" r:id="rId15"/>
    <p:sldId id="282" r:id="rId16"/>
    <p:sldId id="283" r:id="rId17"/>
    <p:sldId id="262" r:id="rId18"/>
    <p:sldId id="263" r:id="rId19"/>
    <p:sldId id="264" r:id="rId20"/>
    <p:sldId id="265" r:id="rId21"/>
    <p:sldId id="266" r:id="rId22"/>
    <p:sldId id="267" r:id="rId23"/>
    <p:sldId id="268" r:id="rId24"/>
    <p:sldId id="273" r:id="rId2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1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60AF5E-4525-40F0-AF68-2880A31D70F2}" type="datetimeFigureOut">
              <a:rPr lang="en-US" smtClean="0"/>
              <a:pPr/>
              <a:t>6/28/2016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AC36F1-69E5-4F73-9968-9467F2DF8BDA}" type="slidenum">
              <a:rPr lang="en-US" smtClean="0"/>
              <a:pPr/>
              <a:t>‹#›</a:t>
            </a:fld>
            <a:endParaRPr lang="en-US"/>
          </a:p>
        </p:txBody>
      </p:sp>
    </p:spTree>
    <p:extLst>
      <p:ext uri="{BB962C8B-B14F-4D97-AF65-F5344CB8AC3E}">
        <p14:creationId xmlns:p14="http://schemas.microsoft.com/office/powerpoint/2010/main" val="196545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4904158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975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8108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92828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66468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5460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7819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2491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1703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8721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6657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2999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1112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837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3062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0" y="3866919"/>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6" name="Shape 16"/>
          <p:cNvSpPr/>
          <p:nvPr/>
        </p:nvSpPr>
        <p:spPr>
          <a:xfrm>
            <a:off x="0" y="0"/>
            <a:ext cx="9144000" cy="386691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7" name="Shape 17"/>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8" name="Shape 18"/>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19" name="Shape 19"/>
          <p:cNvSpPr txBox="1">
            <a:spLocks noGrp="1"/>
          </p:cNvSpPr>
          <p:nvPr>
            <p:ph type="subTitle" idx="1"/>
          </p:nvPr>
        </p:nvSpPr>
        <p:spPr>
          <a:xfrm>
            <a:off x="1473795" y="5052544"/>
            <a:ext cx="5637009" cy="882118"/>
          </a:xfrm>
          <a:prstGeom prst="rect">
            <a:avLst/>
          </a:prstGeom>
          <a:noFill/>
          <a:ln>
            <a:noFill/>
          </a:ln>
        </p:spPr>
        <p:txBody>
          <a:bodyPr lIns="91425" tIns="91425" rIns="91425" bIns="91425" anchor="t" anchorCtr="0"/>
          <a:lstStyle>
            <a:lvl1pPr marL="0" marR="0" indent="0" algn="l" rtl="0">
              <a:spcBef>
                <a:spcPts val="440"/>
              </a:spcBef>
              <a:spcAft>
                <a:spcPts val="300"/>
              </a:spcAft>
              <a:buClr>
                <a:srgbClr val="C3260C"/>
              </a:buClr>
              <a:buFont typeface="Trebuchet MS"/>
              <a:buNone/>
              <a:defRPr/>
            </a:lvl1pPr>
            <a:lvl2pPr marL="457200" marR="0" indent="0" algn="ctr" rtl="0">
              <a:spcBef>
                <a:spcPts val="400"/>
              </a:spcBef>
              <a:spcAft>
                <a:spcPts val="300"/>
              </a:spcAft>
              <a:buClr>
                <a:srgbClr val="C3260C"/>
              </a:buClr>
              <a:buFont typeface="Trebuchet MS"/>
              <a:buNone/>
              <a:defRPr/>
            </a:lvl2pPr>
            <a:lvl3pPr marL="914400" marR="0" indent="0" algn="ctr" rtl="0">
              <a:spcBef>
                <a:spcPts val="360"/>
              </a:spcBef>
              <a:spcAft>
                <a:spcPts val="300"/>
              </a:spcAft>
              <a:buClr>
                <a:srgbClr val="C3260C"/>
              </a:buClr>
              <a:buFont typeface="Trebuchet MS"/>
              <a:buNone/>
              <a:defRPr/>
            </a:lvl3pPr>
            <a:lvl4pPr marL="1371600" marR="0" indent="0" algn="ctr" rtl="0">
              <a:spcBef>
                <a:spcPts val="320"/>
              </a:spcBef>
              <a:spcAft>
                <a:spcPts val="300"/>
              </a:spcAft>
              <a:buClr>
                <a:srgbClr val="C3260C"/>
              </a:buClr>
              <a:buFont typeface="Trebuchet MS"/>
              <a:buNone/>
              <a:defRPr/>
            </a:lvl4pPr>
            <a:lvl5pPr marL="1828800" marR="0" indent="0" algn="ctr" rtl="0">
              <a:spcBef>
                <a:spcPts val="280"/>
              </a:spcBef>
              <a:spcAft>
                <a:spcPts val="300"/>
              </a:spcAft>
              <a:buClr>
                <a:srgbClr val="C3260C"/>
              </a:buClr>
              <a:buFont typeface="Trebuchet MS"/>
              <a:buNone/>
              <a:defRPr/>
            </a:lvl5pPr>
            <a:lvl6pPr marL="2286000" marR="0" indent="0" algn="ctr" rtl="0">
              <a:spcBef>
                <a:spcPts val="280"/>
              </a:spcBef>
              <a:spcAft>
                <a:spcPts val="300"/>
              </a:spcAft>
              <a:buClr>
                <a:srgbClr val="C3260C"/>
              </a:buClr>
              <a:buFont typeface="Trebuchet MS"/>
              <a:buNone/>
              <a:defRPr/>
            </a:lvl6pPr>
            <a:lvl7pPr marL="2743200" marR="0" indent="0" algn="ctr" rtl="0">
              <a:spcBef>
                <a:spcPts val="280"/>
              </a:spcBef>
              <a:spcAft>
                <a:spcPts val="300"/>
              </a:spcAft>
              <a:buClr>
                <a:srgbClr val="C3260C"/>
              </a:buClr>
              <a:buFont typeface="Trebuchet MS"/>
              <a:buNone/>
              <a:defRPr/>
            </a:lvl7pPr>
            <a:lvl8pPr marL="3200400" marR="0" indent="0" algn="ctr" rtl="0">
              <a:spcBef>
                <a:spcPts val="280"/>
              </a:spcBef>
              <a:spcAft>
                <a:spcPts val="300"/>
              </a:spcAft>
              <a:buClr>
                <a:srgbClr val="C3260C"/>
              </a:buClr>
              <a:buFont typeface="Trebuchet MS"/>
              <a:buNone/>
              <a:defRPr/>
            </a:lvl8pPr>
            <a:lvl9pPr marL="3657600" marR="0" indent="0" algn="ctr" rtl="0">
              <a:spcBef>
                <a:spcPts val="280"/>
              </a:spcBef>
              <a:spcAft>
                <a:spcPts val="300"/>
              </a:spcAft>
              <a:buClr>
                <a:srgbClr val="C3260C"/>
              </a:buClr>
              <a:buFont typeface="Trebuchet MS"/>
              <a:buNone/>
              <a:defRPr/>
            </a:lvl9pPr>
          </a:lstStyle>
          <a:p>
            <a:endParaRPr/>
          </a:p>
        </p:txBody>
      </p:sp>
      <p:sp>
        <p:nvSpPr>
          <p:cNvPr id="20" name="Shape 20"/>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3" name="Shape 23"/>
          <p:cNvSpPr txBox="1">
            <a:spLocks noGrp="1"/>
          </p:cNvSpPr>
          <p:nvPr>
            <p:ph type="ctrTitle"/>
          </p:nvPr>
        </p:nvSpPr>
        <p:spPr>
          <a:xfrm>
            <a:off x="817581" y="3132290"/>
            <a:ext cx="7175351" cy="1793167"/>
          </a:xfrm>
          <a:prstGeom prst="rect">
            <a:avLst/>
          </a:prstGeom>
          <a:noFill/>
          <a:ln>
            <a:noFill/>
          </a:ln>
        </p:spPr>
        <p:txBody>
          <a:bodyPr lIns="91425" tIns="91425" rIns="91425" bIns="91425" anchor="t" anchorCtr="0"/>
          <a:lstStyle>
            <a:lvl1pPr marL="640080" marR="0" indent="-23368" algn="l" rtl="0">
              <a:spcBef>
                <a:spcPts val="0"/>
              </a:spcBef>
              <a:buClr>
                <a:srgbClr val="C3260C"/>
              </a:buClr>
              <a:buFont typeface="Trebuchet MS"/>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436711" y="1966986"/>
            <a:ext cx="5238338" cy="2057400"/>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rot="5400000">
            <a:off x="3291392" y="764239"/>
            <a:ext cx="4894728" cy="4829286"/>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Trebuchet MS"/>
              <a:buChar char="*"/>
              <a:defRPr/>
            </a:lvl1pPr>
            <a:lvl2pPr marL="548640" indent="-27940" algn="l" rtl="0">
              <a:spcBef>
                <a:spcPts val="400"/>
              </a:spcBef>
              <a:spcAft>
                <a:spcPts val="300"/>
              </a:spcAft>
              <a:buClr>
                <a:srgbClr val="C3260C"/>
              </a:buClr>
              <a:buFont typeface="Trebuchet MS"/>
              <a:buChar char="*"/>
              <a:defRPr/>
            </a:lvl2pPr>
            <a:lvl3pPr marL="822960" indent="-39370" algn="l" rtl="0">
              <a:spcBef>
                <a:spcPts val="360"/>
              </a:spcBef>
              <a:spcAft>
                <a:spcPts val="300"/>
              </a:spcAft>
              <a:buClr>
                <a:srgbClr val="C3260C"/>
              </a:buClr>
              <a:buFont typeface="Trebuchet MS"/>
              <a:buChar char="*"/>
              <a:defRPr/>
            </a:lvl3pPr>
            <a:lvl4pPr marL="1097280" indent="-50800" algn="l" rtl="0">
              <a:spcBef>
                <a:spcPts val="320"/>
              </a:spcBef>
              <a:spcAft>
                <a:spcPts val="300"/>
              </a:spcAft>
              <a:buClr>
                <a:srgbClr val="C3260C"/>
              </a:buClr>
              <a:buFont typeface="Trebuchet MS"/>
              <a:buChar char="*"/>
              <a:defRPr/>
            </a:lvl4pPr>
            <a:lvl5pPr marL="1389888" indent="-67818" algn="l" rtl="0">
              <a:spcBef>
                <a:spcPts val="280"/>
              </a:spcBef>
              <a:spcAft>
                <a:spcPts val="300"/>
              </a:spcAft>
              <a:buClr>
                <a:srgbClr val="C3260C"/>
              </a:buClr>
              <a:buFont typeface="Trebuchet MS"/>
              <a:buChar char="*"/>
              <a:defRPr/>
            </a:lvl5pPr>
            <a:lvl6pPr marL="1664207" indent="-75437" algn="l" rtl="0">
              <a:spcBef>
                <a:spcPts val="280"/>
              </a:spcBef>
              <a:spcAft>
                <a:spcPts val="300"/>
              </a:spcAft>
              <a:buClr>
                <a:srgbClr val="C3260C"/>
              </a:buClr>
              <a:buFont typeface="Trebuchet MS"/>
              <a:buChar char="*"/>
              <a:defRPr/>
            </a:lvl6pPr>
            <a:lvl7pPr marL="1965960" indent="-72389" algn="l" rtl="0">
              <a:spcBef>
                <a:spcPts val="280"/>
              </a:spcBef>
              <a:spcAft>
                <a:spcPts val="300"/>
              </a:spcAft>
              <a:buClr>
                <a:srgbClr val="C3260C"/>
              </a:buClr>
              <a:buFont typeface="Trebuchet MS"/>
              <a:buChar char="*"/>
              <a:defRPr/>
            </a:lvl7pPr>
            <a:lvl8pPr marL="2286000" indent="-74929" algn="l" rtl="0">
              <a:spcBef>
                <a:spcPts val="280"/>
              </a:spcBef>
              <a:spcAft>
                <a:spcPts val="300"/>
              </a:spcAft>
              <a:buClr>
                <a:srgbClr val="C3260C"/>
              </a:buClr>
              <a:buFont typeface="Trebuchet MS"/>
              <a:buChar char="*"/>
              <a:defRPr/>
            </a:lvl8pPr>
            <a:lvl9pPr marL="2587752" indent="-71881" algn="l" rtl="0">
              <a:spcBef>
                <a:spcPts val="280"/>
              </a:spcBef>
              <a:spcAft>
                <a:spcPts val="300"/>
              </a:spcAft>
              <a:buClr>
                <a:srgbClr val="C3260C"/>
              </a:buClr>
              <a:buFont typeface="Trebuchet MS"/>
              <a:buChar char="*"/>
              <a:defRPr/>
            </a:lvl9pPr>
          </a:lstStyle>
          <a:p>
            <a:endParaRPr/>
          </a:p>
        </p:txBody>
      </p:sp>
      <p:sp>
        <p:nvSpPr>
          <p:cNvPr id="92" name="Shape 9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3" name="Shape 9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28" name="Shape 28"/>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1143000" y="731520"/>
            <a:ext cx="6400799"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Trebuchet MS"/>
              <a:buChar char="*"/>
              <a:defRPr/>
            </a:lvl1pPr>
            <a:lvl2pPr marL="548640" indent="-27940" algn="l" rtl="0">
              <a:spcBef>
                <a:spcPts val="400"/>
              </a:spcBef>
              <a:spcAft>
                <a:spcPts val="300"/>
              </a:spcAft>
              <a:buClr>
                <a:srgbClr val="C3260C"/>
              </a:buClr>
              <a:buFont typeface="Trebuchet MS"/>
              <a:buChar char="*"/>
              <a:defRPr/>
            </a:lvl2pPr>
            <a:lvl3pPr marL="822960" indent="-39370" algn="l" rtl="0">
              <a:spcBef>
                <a:spcPts val="360"/>
              </a:spcBef>
              <a:spcAft>
                <a:spcPts val="300"/>
              </a:spcAft>
              <a:buClr>
                <a:srgbClr val="C3260C"/>
              </a:buClr>
              <a:buFont typeface="Trebuchet MS"/>
              <a:buChar char="*"/>
              <a:defRPr/>
            </a:lvl3pPr>
            <a:lvl4pPr marL="1097280" indent="-50800" algn="l" rtl="0">
              <a:spcBef>
                <a:spcPts val="320"/>
              </a:spcBef>
              <a:spcAft>
                <a:spcPts val="300"/>
              </a:spcAft>
              <a:buClr>
                <a:srgbClr val="C3260C"/>
              </a:buClr>
              <a:buFont typeface="Trebuchet MS"/>
              <a:buChar char="*"/>
              <a:defRPr/>
            </a:lvl4pPr>
            <a:lvl5pPr marL="1389888" indent="-67818" algn="l" rtl="0">
              <a:spcBef>
                <a:spcPts val="280"/>
              </a:spcBef>
              <a:spcAft>
                <a:spcPts val="300"/>
              </a:spcAft>
              <a:buClr>
                <a:srgbClr val="C3260C"/>
              </a:buClr>
              <a:buFont typeface="Trebuchet MS"/>
              <a:buChar char="*"/>
              <a:defRPr/>
            </a:lvl5pPr>
            <a:lvl6pPr marL="1664207" indent="-75437" algn="l" rtl="0">
              <a:spcBef>
                <a:spcPts val="280"/>
              </a:spcBef>
              <a:spcAft>
                <a:spcPts val="300"/>
              </a:spcAft>
              <a:buClr>
                <a:srgbClr val="C3260C"/>
              </a:buClr>
              <a:buFont typeface="Trebuchet MS"/>
              <a:buChar char="*"/>
              <a:defRPr/>
            </a:lvl6pPr>
            <a:lvl7pPr marL="1965960" indent="-72389" algn="l" rtl="0">
              <a:spcBef>
                <a:spcPts val="280"/>
              </a:spcBef>
              <a:spcAft>
                <a:spcPts val="300"/>
              </a:spcAft>
              <a:buClr>
                <a:srgbClr val="C3260C"/>
              </a:buClr>
              <a:buFont typeface="Trebuchet MS"/>
              <a:buChar char="*"/>
              <a:defRPr/>
            </a:lvl7pPr>
            <a:lvl8pPr marL="2286000" indent="-74929" algn="l" rtl="0">
              <a:spcBef>
                <a:spcPts val="280"/>
              </a:spcBef>
              <a:spcAft>
                <a:spcPts val="300"/>
              </a:spcAft>
              <a:buClr>
                <a:srgbClr val="C3260C"/>
              </a:buClr>
              <a:buFont typeface="Trebuchet MS"/>
              <a:buChar char="*"/>
              <a:defRPr/>
            </a:lvl8pPr>
            <a:lvl9pPr marL="2587752" indent="-71881" algn="l" rtl="0">
              <a:spcBef>
                <a:spcPts val="280"/>
              </a:spcBef>
              <a:spcAft>
                <a:spcPts val="300"/>
              </a:spcAft>
              <a:buClr>
                <a:srgbClr val="C3260C"/>
              </a:buClr>
              <a:buFont typeface="Trebuchet MS"/>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44" name="Shape 4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142999" y="731518"/>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Trebuchet MS"/>
              <a:buChar char="*"/>
              <a:defRPr/>
            </a:lvl1pPr>
            <a:lvl2pPr marL="548640" indent="-27940" algn="l" rtl="0">
              <a:spcBef>
                <a:spcPts val="400"/>
              </a:spcBef>
              <a:spcAft>
                <a:spcPts val="300"/>
              </a:spcAft>
              <a:buClr>
                <a:srgbClr val="C3260C"/>
              </a:buClr>
              <a:buFont typeface="Trebuchet MS"/>
              <a:buChar char="*"/>
              <a:defRPr/>
            </a:lvl2pPr>
            <a:lvl3pPr marL="822960" indent="-39370" algn="l" rtl="0">
              <a:spcBef>
                <a:spcPts val="360"/>
              </a:spcBef>
              <a:spcAft>
                <a:spcPts val="300"/>
              </a:spcAft>
              <a:buClr>
                <a:srgbClr val="C3260C"/>
              </a:buClr>
              <a:buFont typeface="Trebuchet MS"/>
              <a:buChar char="*"/>
              <a:defRPr/>
            </a:lvl3pPr>
            <a:lvl4pPr marL="1097280" indent="-50800" algn="l" rtl="0">
              <a:spcBef>
                <a:spcPts val="320"/>
              </a:spcBef>
              <a:spcAft>
                <a:spcPts val="300"/>
              </a:spcAft>
              <a:buClr>
                <a:srgbClr val="C3260C"/>
              </a:buClr>
              <a:buFont typeface="Trebuchet MS"/>
              <a:buChar char="*"/>
              <a:defRPr/>
            </a:lvl4pPr>
            <a:lvl5pPr marL="1389888" indent="-67818" algn="l" rtl="0">
              <a:spcBef>
                <a:spcPts val="280"/>
              </a:spcBef>
              <a:spcAft>
                <a:spcPts val="300"/>
              </a:spcAft>
              <a:buClr>
                <a:srgbClr val="C3260C"/>
              </a:buClr>
              <a:buFont typeface="Trebuchet MS"/>
              <a:buChar char="*"/>
              <a:defRPr/>
            </a:lvl5pPr>
            <a:lvl6pPr marL="1664207" indent="-75437" algn="l" rtl="0">
              <a:spcBef>
                <a:spcPts val="280"/>
              </a:spcBef>
              <a:spcAft>
                <a:spcPts val="300"/>
              </a:spcAft>
              <a:buClr>
                <a:srgbClr val="C3260C"/>
              </a:buClr>
              <a:buFont typeface="Trebuchet MS"/>
              <a:buChar char="*"/>
              <a:defRPr/>
            </a:lvl6pPr>
            <a:lvl7pPr marL="1965960" indent="-72389" algn="l" rtl="0">
              <a:spcBef>
                <a:spcPts val="280"/>
              </a:spcBef>
              <a:spcAft>
                <a:spcPts val="300"/>
              </a:spcAft>
              <a:buClr>
                <a:srgbClr val="C3260C"/>
              </a:buClr>
              <a:buFont typeface="Trebuchet MS"/>
              <a:buChar char="*"/>
              <a:defRPr/>
            </a:lvl7pPr>
            <a:lvl8pPr marL="2286000" indent="-74929" algn="l" rtl="0">
              <a:spcBef>
                <a:spcPts val="280"/>
              </a:spcBef>
              <a:spcAft>
                <a:spcPts val="300"/>
              </a:spcAft>
              <a:buClr>
                <a:srgbClr val="C3260C"/>
              </a:buClr>
              <a:buFont typeface="Trebuchet MS"/>
              <a:buChar char="*"/>
              <a:defRPr/>
            </a:lvl8pPr>
            <a:lvl9pPr marL="2587752" indent="-71881" algn="l" rtl="0">
              <a:spcBef>
                <a:spcPts val="280"/>
              </a:spcBef>
              <a:spcAft>
                <a:spcPts val="300"/>
              </a:spcAft>
              <a:buClr>
                <a:srgbClr val="C3260C"/>
              </a:buClr>
              <a:buFont typeface="Trebuchet MS"/>
              <a:buChar char="*"/>
              <a:defRPr/>
            </a:lvl9pPr>
          </a:lstStyle>
          <a:p>
            <a:endParaRPr/>
          </a:p>
        </p:txBody>
      </p:sp>
      <p:sp>
        <p:nvSpPr>
          <p:cNvPr id="46" name="Shape 46"/>
          <p:cNvSpPr txBox="1">
            <a:spLocks noGrp="1"/>
          </p:cNvSpPr>
          <p:nvPr>
            <p:ph type="body" idx="2"/>
          </p:nvPr>
        </p:nvSpPr>
        <p:spPr>
          <a:xfrm>
            <a:off x="4645151" y="731520"/>
            <a:ext cx="3346704" cy="347471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Trebuchet MS"/>
              <a:buChar char="*"/>
              <a:defRPr/>
            </a:lvl1pPr>
            <a:lvl2pPr marL="548640" indent="-27940" algn="l" rtl="0">
              <a:spcBef>
                <a:spcPts val="400"/>
              </a:spcBef>
              <a:spcAft>
                <a:spcPts val="300"/>
              </a:spcAft>
              <a:buClr>
                <a:srgbClr val="C3260C"/>
              </a:buClr>
              <a:buFont typeface="Trebuchet MS"/>
              <a:buChar char="*"/>
              <a:defRPr/>
            </a:lvl2pPr>
            <a:lvl3pPr marL="822960" indent="-39370" algn="l" rtl="0">
              <a:spcBef>
                <a:spcPts val="360"/>
              </a:spcBef>
              <a:spcAft>
                <a:spcPts val="300"/>
              </a:spcAft>
              <a:buClr>
                <a:srgbClr val="C3260C"/>
              </a:buClr>
              <a:buFont typeface="Trebuchet MS"/>
              <a:buChar char="*"/>
              <a:defRPr/>
            </a:lvl3pPr>
            <a:lvl4pPr marL="1097280" indent="-50800" algn="l" rtl="0">
              <a:spcBef>
                <a:spcPts val="320"/>
              </a:spcBef>
              <a:spcAft>
                <a:spcPts val="300"/>
              </a:spcAft>
              <a:buClr>
                <a:srgbClr val="C3260C"/>
              </a:buClr>
              <a:buFont typeface="Trebuchet MS"/>
              <a:buChar char="*"/>
              <a:defRPr/>
            </a:lvl4pPr>
            <a:lvl5pPr marL="1389888" indent="-67818" algn="l" rtl="0">
              <a:spcBef>
                <a:spcPts val="280"/>
              </a:spcBef>
              <a:spcAft>
                <a:spcPts val="300"/>
              </a:spcAft>
              <a:buClr>
                <a:srgbClr val="C3260C"/>
              </a:buClr>
              <a:buFont typeface="Trebuchet MS"/>
              <a:buChar char="*"/>
              <a:defRPr/>
            </a:lvl5pPr>
            <a:lvl6pPr marL="1664207" indent="-75437" algn="l" rtl="0">
              <a:spcBef>
                <a:spcPts val="280"/>
              </a:spcBef>
              <a:spcAft>
                <a:spcPts val="300"/>
              </a:spcAft>
              <a:buClr>
                <a:srgbClr val="C3260C"/>
              </a:buClr>
              <a:buFont typeface="Trebuchet MS"/>
              <a:buChar char="*"/>
              <a:defRPr/>
            </a:lvl6pPr>
            <a:lvl7pPr marL="1965960" indent="-72389" algn="l" rtl="0">
              <a:spcBef>
                <a:spcPts val="280"/>
              </a:spcBef>
              <a:spcAft>
                <a:spcPts val="300"/>
              </a:spcAft>
              <a:buClr>
                <a:srgbClr val="C3260C"/>
              </a:buClr>
              <a:buFont typeface="Trebuchet MS"/>
              <a:buChar char="*"/>
              <a:defRPr/>
            </a:lvl7pPr>
            <a:lvl8pPr marL="2286000" indent="-74929" algn="l" rtl="0">
              <a:spcBef>
                <a:spcPts val="280"/>
              </a:spcBef>
              <a:spcAft>
                <a:spcPts val="300"/>
              </a:spcAft>
              <a:buClr>
                <a:srgbClr val="C3260C"/>
              </a:buClr>
              <a:buFont typeface="Trebuchet MS"/>
              <a:buChar char="*"/>
              <a:defRPr/>
            </a:lvl8pPr>
            <a:lvl9pPr marL="2587752" indent="-71881" algn="l" rtl="0">
              <a:spcBef>
                <a:spcPts val="280"/>
              </a:spcBef>
              <a:spcAft>
                <a:spcPts val="300"/>
              </a:spcAft>
              <a:buClr>
                <a:srgbClr val="C3260C"/>
              </a:buClr>
              <a:buFont typeface="Trebuchet MS"/>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43000"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49" name="Shape 49"/>
          <p:cNvSpPr txBox="1">
            <a:spLocks noGrp="1"/>
          </p:cNvSpPr>
          <p:nvPr>
            <p:ph type="body" idx="2"/>
          </p:nvPr>
        </p:nvSpPr>
        <p:spPr>
          <a:xfrm>
            <a:off x="1156446" y="1400326"/>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3"/>
          </p:nvPr>
        </p:nvSpPr>
        <p:spPr>
          <a:xfrm>
            <a:off x="4647301" y="731520"/>
            <a:ext cx="3346704" cy="639762"/>
          </a:xfrm>
          <a:prstGeom prst="rect">
            <a:avLst/>
          </a:prstGeom>
          <a:noFill/>
          <a:ln>
            <a:noFill/>
          </a:ln>
        </p:spPr>
        <p:txBody>
          <a:bodyPr lIns="91425" tIns="91425" rIns="91425" bIns="91425" anchor="b" anchorCtr="0"/>
          <a:lstStyle>
            <a:lvl1pPr marL="0" indent="0" algn="ctr" rtl="0">
              <a:spcBef>
                <a:spcPts val="0"/>
              </a:spcBef>
              <a:buClr>
                <a:schemeClr val="dk1"/>
              </a:buClr>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51" name="Shape 51"/>
          <p:cNvSpPr txBox="1">
            <a:spLocks noGrp="1"/>
          </p:cNvSpPr>
          <p:nvPr>
            <p:ph type="body" idx="4"/>
          </p:nvPr>
        </p:nvSpPr>
        <p:spPr>
          <a:xfrm>
            <a:off x="4645025" y="1399032"/>
            <a:ext cx="3346704" cy="2743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3" name="Shape 5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55" name="Shape 55"/>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095" y="2209800"/>
            <a:ext cx="3636085" cy="1258493"/>
          </a:xfrm>
          <a:prstGeom prst="rect">
            <a:avLst/>
          </a:prstGeom>
          <a:noFill/>
          <a:ln>
            <a:noFill/>
          </a:ln>
        </p:spPr>
        <p:txBody>
          <a:bodyPr lIns="91425" tIns="91425" rIns="91425" bIns="91425" anchor="b" anchorCtr="0"/>
          <a:lstStyle>
            <a:lvl1pPr marL="228600" indent="-228600"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93514" y="731520"/>
            <a:ext cx="4017085" cy="489472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2"/>
          </p:nvPr>
        </p:nvSpPr>
        <p:spPr>
          <a:xfrm>
            <a:off x="1075765" y="3497801"/>
            <a:ext cx="3388659" cy="2139518"/>
          </a:xfrm>
          <a:prstGeom prst="rect">
            <a:avLst/>
          </a:prstGeom>
          <a:noFill/>
          <a:ln>
            <a:noFill/>
          </a:ln>
        </p:spPr>
        <p:txBody>
          <a:bodyPr lIns="91425" tIns="91425" rIns="91425" bIns="91425" anchor="t" anchorCtr="0"/>
          <a:lstStyle>
            <a:lvl1pPr marL="0" indent="0" rtl="0">
              <a:spcBef>
                <a:spcPts val="0"/>
              </a:spcBef>
              <a:buFont typeface="Trebuchet MS"/>
              <a:buNone/>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69" name="Shape 6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p:nvPr/>
        </p:nvSpPr>
        <p:spPr>
          <a:xfrm>
            <a:off x="0" y="3866919"/>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4" name="Shape 74"/>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5" name="Shape 75"/>
          <p:cNvSpPr/>
          <p:nvPr/>
        </p:nvSpPr>
        <p:spPr>
          <a:xfrm>
            <a:off x="0" y="2652310"/>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6" name="Shape 76"/>
          <p:cNvSpPr/>
          <p:nvPr/>
        </p:nvSpPr>
        <p:spPr>
          <a:xfrm>
            <a:off x="0" y="1600200"/>
            <a:ext cx="9144000" cy="5105399"/>
          </a:xfrm>
          <a:prstGeom prst="ellipse">
            <a:avLst/>
          </a:prstGeom>
          <a:gradFill>
            <a:gsLst>
              <a:gs pos="0">
                <a:schemeClr val="lt1"/>
              </a:gs>
              <a:gs pos="54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7" name="Shape 77"/>
          <p:cNvSpPr>
            <a:spLocks noGrp="1"/>
          </p:cNvSpPr>
          <p:nvPr>
            <p:ph type="pic" idx="2"/>
          </p:nvPr>
        </p:nvSpPr>
        <p:spPr>
          <a:xfrm>
            <a:off x="4475175" y="1143000"/>
            <a:ext cx="4114800" cy="3127805"/>
          </a:xfrm>
          <a:prstGeom prst="roundRect">
            <a:avLst>
              <a:gd name="adj" fmla="val 4230"/>
            </a:avLst>
          </a:prstGeom>
          <a:solidFill>
            <a:srgbClr val="8BC9F7"/>
          </a:solidFill>
          <a:ln>
            <a:noFill/>
          </a:ln>
        </p:spPr>
        <p:txBody>
          <a:bodyPr lIns="91425" tIns="91425" rIns="91425" bIns="91425" anchor="ctr" anchorCtr="0"/>
          <a:lstStyle>
            <a:lvl1pPr marL="0" marR="0" indent="0" algn="ctr" rtl="0">
              <a:spcBef>
                <a:spcPts val="0"/>
              </a:spcBef>
              <a:buClr>
                <a:srgbClr val="7F7F7F"/>
              </a:buClr>
              <a:buFont typeface="Trebuchet MS"/>
              <a:buNone/>
              <a:defRPr/>
            </a:lvl1pPr>
            <a:lvl2pPr marL="457200" marR="0" indent="0" algn="l" rtl="0">
              <a:spcBef>
                <a:spcPts val="0"/>
              </a:spcBef>
              <a:buClr>
                <a:schemeClr val="dk1"/>
              </a:buClr>
              <a:buFont typeface="Trebuchet MS"/>
              <a:buNone/>
              <a:defRPr/>
            </a:lvl2pPr>
            <a:lvl3pPr marL="914400" marR="0" indent="0" algn="l" rtl="0">
              <a:spcBef>
                <a:spcPts val="0"/>
              </a:spcBef>
              <a:buClr>
                <a:schemeClr val="dk1"/>
              </a:buClr>
              <a:buFont typeface="Trebuchet MS"/>
              <a:buNone/>
              <a:defRPr/>
            </a:lvl3pPr>
            <a:lvl4pPr marL="1371600" marR="0" indent="0" algn="l" rtl="0">
              <a:spcBef>
                <a:spcPts val="0"/>
              </a:spcBef>
              <a:buClr>
                <a:schemeClr val="dk1"/>
              </a:buClr>
              <a:buFont typeface="Trebuchet MS"/>
              <a:buNone/>
              <a:defRPr/>
            </a:lvl4pPr>
            <a:lvl5pPr marL="1828800" marR="0" indent="0" algn="l" rtl="0">
              <a:spcBef>
                <a:spcPts val="0"/>
              </a:spcBef>
              <a:buClr>
                <a:schemeClr val="dk1"/>
              </a:buClr>
              <a:buFont typeface="Trebuchet MS"/>
              <a:buNone/>
              <a:defRPr/>
            </a:lvl5pPr>
            <a:lvl6pPr marL="2286000" marR="0" indent="0" algn="l" rtl="0">
              <a:spcBef>
                <a:spcPts val="0"/>
              </a:spcBef>
              <a:buClr>
                <a:schemeClr val="dk1"/>
              </a:buClr>
              <a:buFont typeface="Trebuchet MS"/>
              <a:buNone/>
              <a:defRPr/>
            </a:lvl6pPr>
            <a:lvl7pPr marL="2743200" marR="0" indent="0" algn="l" rtl="0">
              <a:spcBef>
                <a:spcPts val="0"/>
              </a:spcBef>
              <a:buClr>
                <a:schemeClr val="dk1"/>
              </a:buClr>
              <a:buFont typeface="Trebuchet MS"/>
              <a:buNone/>
              <a:defRPr/>
            </a:lvl7pPr>
            <a:lvl8pPr marL="3200400" marR="0" indent="0" algn="l" rtl="0">
              <a:spcBef>
                <a:spcPts val="0"/>
              </a:spcBef>
              <a:buClr>
                <a:schemeClr val="dk1"/>
              </a:buClr>
              <a:buFont typeface="Trebuchet MS"/>
              <a:buNone/>
              <a:defRPr/>
            </a:lvl8pPr>
            <a:lvl9pPr marL="3657600" marR="0" indent="0" algn="l" rtl="0">
              <a:spcBef>
                <a:spcPts val="0"/>
              </a:spcBef>
              <a:buClr>
                <a:schemeClr val="dk1"/>
              </a:buClr>
              <a:buFont typeface="Trebuchet MS"/>
              <a:buNone/>
              <a:defRPr/>
            </a:lvl9pPr>
          </a:lstStyle>
          <a:p>
            <a:endParaRPr/>
          </a:p>
        </p:txBody>
      </p:sp>
      <p:sp>
        <p:nvSpPr>
          <p:cNvPr id="78" name="Shape 78"/>
          <p:cNvSpPr txBox="1">
            <a:spLocks noGrp="1"/>
          </p:cNvSpPr>
          <p:nvPr>
            <p:ph type="body" idx="1"/>
          </p:nvPr>
        </p:nvSpPr>
        <p:spPr>
          <a:xfrm>
            <a:off x="877887" y="1010486"/>
            <a:ext cx="3694113" cy="2163020"/>
          </a:xfrm>
          <a:prstGeom prst="rect">
            <a:avLst/>
          </a:prstGeom>
          <a:noFill/>
          <a:ln>
            <a:noFill/>
          </a:ln>
        </p:spPr>
        <p:txBody>
          <a:bodyPr lIns="91425" tIns="91425" rIns="91425" bIns="91425" anchor="b" anchorCtr="0"/>
          <a:lstStyle>
            <a:lvl1pPr marL="182880" indent="-81279" rtl="0">
              <a:spcBef>
                <a:spcPts val="0"/>
              </a:spcBef>
              <a:buFont typeface="Trebuchet MS"/>
              <a:buChar char="*"/>
              <a:defRPr/>
            </a:lvl1pPr>
            <a:lvl2pPr marL="457200" indent="0" rtl="0">
              <a:spcBef>
                <a:spcPts val="0"/>
              </a:spcBef>
              <a:buFont typeface="Trebuchet MS"/>
              <a:buNone/>
              <a:defRPr/>
            </a:lvl2pPr>
            <a:lvl3pPr marL="914400" indent="0" rtl="0">
              <a:spcBef>
                <a:spcPts val="0"/>
              </a:spcBef>
              <a:buFont typeface="Trebuchet MS"/>
              <a:buNone/>
              <a:defRPr/>
            </a:lvl3pPr>
            <a:lvl4pPr marL="1371600" indent="0" rtl="0">
              <a:spcBef>
                <a:spcPts val="0"/>
              </a:spcBef>
              <a:buFont typeface="Trebuchet MS"/>
              <a:buNone/>
              <a:defRPr/>
            </a:lvl4pPr>
            <a:lvl5pPr marL="1828800" indent="0" rtl="0">
              <a:spcBef>
                <a:spcPts val="0"/>
              </a:spcBef>
              <a:buFont typeface="Trebuchet MS"/>
              <a:buNone/>
              <a:defRPr/>
            </a:lvl5pPr>
            <a:lvl6pPr marL="2286000" indent="0" rtl="0">
              <a:spcBef>
                <a:spcPts val="0"/>
              </a:spcBef>
              <a:buFont typeface="Trebuchet MS"/>
              <a:buNone/>
              <a:defRPr/>
            </a:lvl6pPr>
            <a:lvl7pPr marL="2743200" indent="0" rtl="0">
              <a:spcBef>
                <a:spcPts val="0"/>
              </a:spcBef>
              <a:buFont typeface="Trebuchet MS"/>
              <a:buNone/>
              <a:defRPr/>
            </a:lvl7pPr>
            <a:lvl8pPr marL="3200400" indent="0" rtl="0">
              <a:spcBef>
                <a:spcPts val="0"/>
              </a:spcBef>
              <a:buFont typeface="Trebuchet MS"/>
              <a:buNone/>
              <a:defRPr/>
            </a:lvl8pPr>
            <a:lvl9pPr marL="3657600" indent="0" rtl="0">
              <a:spcBef>
                <a:spcPts val="0"/>
              </a:spcBef>
              <a:buFont typeface="Trebuchet MS"/>
              <a:buNone/>
              <a:defRPr/>
            </a:lvl9pPr>
          </a:lstStyle>
          <a:p>
            <a:endParaRPr/>
          </a:p>
        </p:txBody>
      </p:sp>
      <p:sp>
        <p:nvSpPr>
          <p:cNvPr id="79" name="Shape 79"/>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
        <p:nvSpPr>
          <p:cNvPr id="82" name="Shape 82"/>
          <p:cNvSpPr txBox="1">
            <a:spLocks noGrp="1"/>
          </p:cNvSpPr>
          <p:nvPr>
            <p:ph type="title"/>
          </p:nvPr>
        </p:nvSpPr>
        <p:spPr>
          <a:xfrm>
            <a:off x="727268" y="4464421"/>
            <a:ext cx="6383538" cy="114300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indent="53847" algn="r" rtl="0">
              <a:spcBef>
                <a:spcPts val="0"/>
              </a:spcBef>
              <a:buClr>
                <a:srgbClr val="C3260C"/>
              </a:buClr>
              <a:buFont typeface="Trebuchet MS"/>
              <a:buChar char="*"/>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rot="5400000">
            <a:off x="3368040" y="-731521"/>
            <a:ext cx="3474719" cy="6400799"/>
          </a:xfrm>
          <a:prstGeom prst="rect">
            <a:avLst/>
          </a:prstGeom>
          <a:noFill/>
          <a:ln>
            <a:noFill/>
          </a:ln>
        </p:spPr>
        <p:txBody>
          <a:bodyPr lIns="91425" tIns="91425" rIns="91425" bIns="91425" anchor="t" anchorCtr="0"/>
          <a:lstStyle>
            <a:lvl1pPr marL="228600" indent="-8890" algn="l" rtl="0">
              <a:spcBef>
                <a:spcPts val="440"/>
              </a:spcBef>
              <a:spcAft>
                <a:spcPts val="300"/>
              </a:spcAft>
              <a:buClr>
                <a:srgbClr val="C3260C"/>
              </a:buClr>
              <a:buFont typeface="Trebuchet MS"/>
              <a:buChar char="*"/>
              <a:defRPr/>
            </a:lvl1pPr>
            <a:lvl2pPr marL="548640" indent="-27940" algn="l" rtl="0">
              <a:spcBef>
                <a:spcPts val="400"/>
              </a:spcBef>
              <a:spcAft>
                <a:spcPts val="300"/>
              </a:spcAft>
              <a:buClr>
                <a:srgbClr val="C3260C"/>
              </a:buClr>
              <a:buFont typeface="Trebuchet MS"/>
              <a:buChar char="*"/>
              <a:defRPr/>
            </a:lvl2pPr>
            <a:lvl3pPr marL="822960" indent="-39370" algn="l" rtl="0">
              <a:spcBef>
                <a:spcPts val="360"/>
              </a:spcBef>
              <a:spcAft>
                <a:spcPts val="300"/>
              </a:spcAft>
              <a:buClr>
                <a:srgbClr val="C3260C"/>
              </a:buClr>
              <a:buFont typeface="Trebuchet MS"/>
              <a:buChar char="*"/>
              <a:defRPr/>
            </a:lvl3pPr>
            <a:lvl4pPr marL="1097280" indent="-50800" algn="l" rtl="0">
              <a:spcBef>
                <a:spcPts val="320"/>
              </a:spcBef>
              <a:spcAft>
                <a:spcPts val="300"/>
              </a:spcAft>
              <a:buClr>
                <a:srgbClr val="C3260C"/>
              </a:buClr>
              <a:buFont typeface="Trebuchet MS"/>
              <a:buChar char="*"/>
              <a:defRPr/>
            </a:lvl4pPr>
            <a:lvl5pPr marL="1389888" indent="-67818" algn="l" rtl="0">
              <a:spcBef>
                <a:spcPts val="280"/>
              </a:spcBef>
              <a:spcAft>
                <a:spcPts val="300"/>
              </a:spcAft>
              <a:buClr>
                <a:srgbClr val="C3260C"/>
              </a:buClr>
              <a:buFont typeface="Trebuchet MS"/>
              <a:buChar char="*"/>
              <a:defRPr/>
            </a:lvl5pPr>
            <a:lvl6pPr marL="1664207" indent="-75437" algn="l" rtl="0">
              <a:spcBef>
                <a:spcPts val="280"/>
              </a:spcBef>
              <a:spcAft>
                <a:spcPts val="300"/>
              </a:spcAft>
              <a:buClr>
                <a:srgbClr val="C3260C"/>
              </a:buClr>
              <a:buFont typeface="Trebuchet MS"/>
              <a:buChar char="*"/>
              <a:defRPr/>
            </a:lvl6pPr>
            <a:lvl7pPr marL="1965960" indent="-72389" algn="l" rtl="0">
              <a:spcBef>
                <a:spcPts val="280"/>
              </a:spcBef>
              <a:spcAft>
                <a:spcPts val="300"/>
              </a:spcAft>
              <a:buClr>
                <a:srgbClr val="C3260C"/>
              </a:buClr>
              <a:buFont typeface="Trebuchet MS"/>
              <a:buChar char="*"/>
              <a:defRPr/>
            </a:lvl7pPr>
            <a:lvl8pPr marL="2286000" indent="-74929" algn="l" rtl="0">
              <a:spcBef>
                <a:spcPts val="280"/>
              </a:spcBef>
              <a:spcAft>
                <a:spcPts val="300"/>
              </a:spcAft>
              <a:buClr>
                <a:srgbClr val="C3260C"/>
              </a:buClr>
              <a:buFont typeface="Trebuchet MS"/>
              <a:buChar char="*"/>
              <a:defRPr/>
            </a:lvl8pPr>
            <a:lvl9pPr marL="2587752" indent="-71881" algn="l" rtl="0">
              <a:spcBef>
                <a:spcPts val="280"/>
              </a:spcBef>
              <a:spcAft>
                <a:spcPts val="300"/>
              </a:spcAft>
              <a:buClr>
                <a:srgbClr val="C3260C"/>
              </a:buClr>
              <a:buFont typeface="Trebuchet MS"/>
              <a:buChar char="*"/>
              <a:defRPr/>
            </a:lvl9pPr>
          </a:lstStyle>
          <a:p>
            <a:endParaRPr/>
          </a:p>
        </p:txBody>
      </p:sp>
      <p:sp>
        <p:nvSpPr>
          <p:cNvPr id="86" name="Shape 86"/>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7" name="Shape 87"/>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A7D9FF"/>
            </a:gs>
            <a:gs pos="60000">
              <a:srgbClr val="FFFFFF"/>
            </a:gs>
            <a:gs pos="100000">
              <a:srgbClr val="69BDFC"/>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6" name="Shape 6"/>
          <p:cNvSpPr/>
          <p:nvPr/>
        </p:nvSpPr>
        <p:spPr>
          <a:xfrm>
            <a:off x="0" y="0"/>
            <a:ext cx="9144000" cy="5105399"/>
          </a:xfrm>
          <a:prstGeom prst="rect">
            <a:avLst/>
          </a:prstGeom>
          <a:gradFill>
            <a:gsLst>
              <a:gs pos="0">
                <a:srgbClr val="FFFFFF">
                  <a:alpha val="88627"/>
                </a:srgbClr>
              </a:gs>
              <a:gs pos="48000">
                <a:srgbClr val="FFFFFF">
                  <a:alpha val="61960"/>
                </a:srgbClr>
              </a:gs>
              <a:gs pos="100000">
                <a:srgbClr val="B4DCFA">
                  <a:alpha val="78823"/>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7" name="Shape 7"/>
          <p:cNvSpPr/>
          <p:nvPr/>
        </p:nvSpPr>
        <p:spPr>
          <a:xfrm>
            <a:off x="0" y="376830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8" name="Shape 8"/>
          <p:cNvSpPr/>
          <p:nvPr/>
        </p:nvSpPr>
        <p:spPr>
          <a:xfrm>
            <a:off x="0" y="1600200"/>
            <a:ext cx="9144000" cy="5105399"/>
          </a:xfrm>
          <a:prstGeom prst="ellipse">
            <a:avLst/>
          </a:prstGeom>
          <a:gradFill>
            <a:gsLst>
              <a:gs pos="0">
                <a:schemeClr val="lt1"/>
              </a:gs>
              <a:gs pos="56000">
                <a:srgbClr val="FFFFFF">
                  <a:alpha val="0"/>
                </a:srgbClr>
              </a:gs>
              <a:gs pos="100000">
                <a:srgbClr val="FFFFFF">
                  <a:alpha val="0"/>
                </a:srgbClr>
              </a:gs>
            </a:gsLst>
            <a:path path="circle">
              <a:fillToRect l="50000" t="50000" r="50000" b="50000"/>
            </a:path>
            <a:tileRect/>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Trebuchet MS"/>
              <a:ea typeface="Trebuchet MS"/>
              <a:cs typeface="Trebuchet MS"/>
              <a:sym typeface="Trebuchet MS"/>
            </a:endParaRPr>
          </a:p>
        </p:txBody>
      </p:sp>
      <p:sp>
        <p:nvSpPr>
          <p:cNvPr id="9" name="Shape 9"/>
          <p:cNvSpPr txBox="1">
            <a:spLocks noGrp="1"/>
          </p:cNvSpPr>
          <p:nvPr>
            <p:ph type="title"/>
          </p:nvPr>
        </p:nvSpPr>
        <p:spPr>
          <a:xfrm>
            <a:off x="1793289" y="4372167"/>
            <a:ext cx="6512510" cy="1143000"/>
          </a:xfrm>
          <a:prstGeom prst="rect">
            <a:avLst/>
          </a:prstGeom>
          <a:noFill/>
          <a:ln>
            <a:noFill/>
          </a:ln>
        </p:spPr>
        <p:txBody>
          <a:bodyPr lIns="91425" tIns="91425" rIns="91425" bIns="91425" anchor="t" anchorCtr="0"/>
          <a:lstStyle>
            <a:lvl1pPr marL="320040" marR="0" indent="53847" algn="r" rtl="0">
              <a:spcBef>
                <a:spcPts val="0"/>
              </a:spcBef>
              <a:buClr>
                <a:srgbClr val="C3260C"/>
              </a:buClr>
              <a:buFont typeface="Trebuchet MS"/>
              <a:buChar char="*"/>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143000" y="732260"/>
            <a:ext cx="6400799" cy="3474719"/>
          </a:xfrm>
          <a:prstGeom prst="rect">
            <a:avLst/>
          </a:prstGeom>
          <a:noFill/>
          <a:ln>
            <a:noFill/>
          </a:ln>
        </p:spPr>
        <p:txBody>
          <a:bodyPr lIns="91425" tIns="91425" rIns="91425" bIns="91425" anchor="t" anchorCtr="0"/>
          <a:lstStyle>
            <a:lvl1pPr marL="228600" marR="0" indent="-8890" algn="l" rtl="0">
              <a:spcBef>
                <a:spcPts val="440"/>
              </a:spcBef>
              <a:spcAft>
                <a:spcPts val="300"/>
              </a:spcAft>
              <a:buClr>
                <a:srgbClr val="C3260C"/>
              </a:buClr>
              <a:buFont typeface="Trebuchet MS"/>
              <a:buChar char="*"/>
              <a:defRPr/>
            </a:lvl1pPr>
            <a:lvl2pPr marL="548640" marR="0" indent="-27940" algn="l" rtl="0">
              <a:spcBef>
                <a:spcPts val="400"/>
              </a:spcBef>
              <a:spcAft>
                <a:spcPts val="300"/>
              </a:spcAft>
              <a:buClr>
                <a:srgbClr val="C3260C"/>
              </a:buClr>
              <a:buFont typeface="Trebuchet MS"/>
              <a:buChar char="*"/>
              <a:defRPr/>
            </a:lvl2pPr>
            <a:lvl3pPr marL="822960" marR="0" indent="-39370" algn="l" rtl="0">
              <a:spcBef>
                <a:spcPts val="360"/>
              </a:spcBef>
              <a:spcAft>
                <a:spcPts val="300"/>
              </a:spcAft>
              <a:buClr>
                <a:srgbClr val="C3260C"/>
              </a:buClr>
              <a:buFont typeface="Trebuchet MS"/>
              <a:buChar char="*"/>
              <a:defRPr/>
            </a:lvl3pPr>
            <a:lvl4pPr marL="1097280" marR="0" indent="-50800" algn="l" rtl="0">
              <a:spcBef>
                <a:spcPts val="320"/>
              </a:spcBef>
              <a:spcAft>
                <a:spcPts val="300"/>
              </a:spcAft>
              <a:buClr>
                <a:srgbClr val="C3260C"/>
              </a:buClr>
              <a:buFont typeface="Trebuchet MS"/>
              <a:buChar char="*"/>
              <a:defRPr/>
            </a:lvl4pPr>
            <a:lvl5pPr marL="1389888" marR="0" indent="-67818" algn="l" rtl="0">
              <a:spcBef>
                <a:spcPts val="280"/>
              </a:spcBef>
              <a:spcAft>
                <a:spcPts val="300"/>
              </a:spcAft>
              <a:buClr>
                <a:srgbClr val="C3260C"/>
              </a:buClr>
              <a:buFont typeface="Trebuchet MS"/>
              <a:buChar char="*"/>
              <a:defRPr/>
            </a:lvl5pPr>
            <a:lvl6pPr marL="1664207" marR="0" indent="-75437" algn="l" rtl="0">
              <a:spcBef>
                <a:spcPts val="280"/>
              </a:spcBef>
              <a:spcAft>
                <a:spcPts val="300"/>
              </a:spcAft>
              <a:buClr>
                <a:srgbClr val="C3260C"/>
              </a:buClr>
              <a:buFont typeface="Trebuchet MS"/>
              <a:buChar char="*"/>
              <a:defRPr/>
            </a:lvl6pPr>
            <a:lvl7pPr marL="1965960" marR="0" indent="-72389" algn="l" rtl="0">
              <a:spcBef>
                <a:spcPts val="280"/>
              </a:spcBef>
              <a:spcAft>
                <a:spcPts val="300"/>
              </a:spcAft>
              <a:buClr>
                <a:srgbClr val="C3260C"/>
              </a:buClr>
              <a:buFont typeface="Trebuchet MS"/>
              <a:buChar char="*"/>
              <a:defRPr/>
            </a:lvl7pPr>
            <a:lvl8pPr marL="2286000" marR="0" indent="-74929" algn="l" rtl="0">
              <a:spcBef>
                <a:spcPts val="280"/>
              </a:spcBef>
              <a:spcAft>
                <a:spcPts val="300"/>
              </a:spcAft>
              <a:buClr>
                <a:srgbClr val="C3260C"/>
              </a:buClr>
              <a:buFont typeface="Trebuchet MS"/>
              <a:buChar char="*"/>
              <a:defRPr/>
            </a:lvl8pPr>
            <a:lvl9pPr marL="2587752" marR="0" indent="-71881" algn="l" rtl="0">
              <a:spcBef>
                <a:spcPts val="280"/>
              </a:spcBef>
              <a:spcAft>
                <a:spcPts val="300"/>
              </a:spcAft>
              <a:buClr>
                <a:srgbClr val="C3260C"/>
              </a:buClr>
              <a:buFont typeface="Trebuchet MS"/>
              <a:buChar char="*"/>
              <a:defRPr/>
            </a:lvl9pPr>
          </a:lstStyle>
          <a:p>
            <a:endParaRPr/>
          </a:p>
        </p:txBody>
      </p:sp>
      <p:sp>
        <p:nvSpPr>
          <p:cNvPr id="11" name="Shape 11"/>
          <p:cNvSpPr txBox="1">
            <a:spLocks noGrp="1"/>
          </p:cNvSpPr>
          <p:nvPr>
            <p:ph type="dt" idx="10"/>
          </p:nvPr>
        </p:nvSpPr>
        <p:spPr>
          <a:xfrm>
            <a:off x="6172200" y="6172200"/>
            <a:ext cx="2514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57199" y="6172200"/>
            <a:ext cx="33528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3810000" y="6172200"/>
            <a:ext cx="1828800"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3200400" y="2971800"/>
            <a:ext cx="5842000" cy="3657600"/>
          </a:xfrm>
          <a:prstGeom prst="rect">
            <a:avLst/>
          </a:prstGeom>
          <a:noFill/>
          <a:ln>
            <a:solidFill>
              <a:schemeClr val="tx2">
                <a:lumMod val="25000"/>
              </a:schemeClr>
            </a:solidFill>
          </a:ln>
        </p:spPr>
      </p:pic>
      <p:sp>
        <p:nvSpPr>
          <p:cNvPr id="97" name="Shape 97"/>
          <p:cNvSpPr txBox="1">
            <a:spLocks noGrp="1"/>
          </p:cNvSpPr>
          <p:nvPr>
            <p:ph type="subTitle" idx="1"/>
          </p:nvPr>
        </p:nvSpPr>
        <p:spPr>
          <a:xfrm>
            <a:off x="1473795" y="5052544"/>
            <a:ext cx="5637009" cy="882118"/>
          </a:xfrm>
          <a:prstGeom prst="rect">
            <a:avLst/>
          </a:prstGeom>
          <a:noFill/>
          <a:ln>
            <a:noFill/>
          </a:ln>
        </p:spPr>
        <p:txBody>
          <a:bodyPr lIns="91425" tIns="45700" rIns="91425" bIns="45700" anchor="t" anchorCtr="0">
            <a:noAutofit/>
          </a:bodyPr>
          <a:lstStyle/>
          <a:p>
            <a:pPr marL="0" marR="0" lvl="0" indent="0" algn="l" rtl="0">
              <a:spcBef>
                <a:spcPts val="0"/>
              </a:spcBef>
              <a:spcAft>
                <a:spcPts val="300"/>
              </a:spcAft>
              <a:buClr>
                <a:srgbClr val="C3260C"/>
              </a:buClr>
              <a:buFont typeface="Trebuchet MS"/>
              <a:buNone/>
            </a:pPr>
            <a:endParaRPr sz="2200" b="0" i="0" u="none" strike="noStrike" cap="none" baseline="0" dirty="0">
              <a:solidFill>
                <a:schemeClr val="dk2"/>
              </a:solidFill>
              <a:latin typeface="Trebuchet MS"/>
              <a:ea typeface="Trebuchet MS"/>
              <a:cs typeface="Trebuchet MS"/>
              <a:sym typeface="Trebuchet MS"/>
            </a:endParaRPr>
          </a:p>
        </p:txBody>
      </p:sp>
      <p:sp>
        <p:nvSpPr>
          <p:cNvPr id="98" name="Shape 98"/>
          <p:cNvSpPr txBox="1">
            <a:spLocks noGrp="1"/>
          </p:cNvSpPr>
          <p:nvPr>
            <p:ph type="ctrTitle"/>
          </p:nvPr>
        </p:nvSpPr>
        <p:spPr>
          <a:xfrm>
            <a:off x="817581" y="1143000"/>
            <a:ext cx="7175351" cy="3782456"/>
          </a:xfrm>
          <a:prstGeom prst="rect">
            <a:avLst/>
          </a:prstGeom>
          <a:noFill/>
          <a:ln>
            <a:noFill/>
          </a:ln>
        </p:spPr>
        <p:txBody>
          <a:bodyPr lIns="91425" tIns="45700" rIns="91425" bIns="45700" anchor="t" anchorCtr="0">
            <a:noAutofit/>
          </a:bodyPr>
          <a:lstStyle/>
          <a:p>
            <a:pPr marL="182880" marR="0" lvl="0" indent="-5079" algn="l" rtl="0">
              <a:spcBef>
                <a:spcPts val="0"/>
              </a:spcBef>
              <a:buClr>
                <a:srgbClr val="C3260C"/>
              </a:buClr>
              <a:buSzPct val="25000"/>
              <a:buFont typeface="Trebuchet MS"/>
              <a:buNone/>
            </a:pPr>
            <a:r>
              <a:rPr lang="en-US" sz="5400" b="1" i="0" u="none" strike="noStrike" cap="none" baseline="0" dirty="0">
                <a:solidFill>
                  <a:schemeClr val="dk1"/>
                </a:solidFill>
                <a:latin typeface="Trebuchet MS"/>
                <a:ea typeface="Trebuchet MS"/>
                <a:cs typeface="Trebuchet MS"/>
                <a:sym typeface="Trebuchet MS"/>
              </a:rPr>
              <a:t>Introduction to Criminal Forensic </a:t>
            </a:r>
            <a:r>
              <a:rPr lang="en-US" sz="5400" b="1" i="0" u="none" strike="noStrike" cap="none" baseline="0" smtClean="0">
                <a:solidFill>
                  <a:schemeClr val="dk1"/>
                </a:solidFill>
                <a:latin typeface="Trebuchet MS"/>
                <a:ea typeface="Trebuchet MS"/>
                <a:cs typeface="Trebuchet MS"/>
                <a:sym typeface="Trebuchet MS"/>
              </a:rPr>
              <a:t>Science 2016</a:t>
            </a:r>
            <a:endParaRPr lang="en-US" sz="5400" b="1" i="0" u="none" strike="noStrike" cap="none" baseline="0" dirty="0">
              <a:solidFill>
                <a:schemeClr val="dk1"/>
              </a:solidFill>
              <a:latin typeface="Trebuchet MS"/>
              <a:ea typeface="Trebuchet MS"/>
              <a:cs typeface="Trebuchet MS"/>
              <a:sym typeface="Trebuchet MS"/>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512510" cy="533400"/>
          </a:xfrm>
        </p:spPr>
        <p:txBody>
          <a:bodyPr/>
          <a:lstStyle/>
          <a:p>
            <a:r>
              <a:rPr lang="en-US" sz="2800" b="1" dirty="0" smtClean="0"/>
              <a:t>Your Rights as a  citizen of the United States</a:t>
            </a:r>
            <a:endParaRPr lang="en-US" sz="2800" b="1" dirty="0"/>
          </a:p>
        </p:txBody>
      </p:sp>
      <p:sp>
        <p:nvSpPr>
          <p:cNvPr id="3" name="Text Placeholder 2"/>
          <p:cNvSpPr>
            <a:spLocks noGrp="1"/>
          </p:cNvSpPr>
          <p:nvPr>
            <p:ph type="body" idx="1"/>
          </p:nvPr>
        </p:nvSpPr>
        <p:spPr>
          <a:xfrm>
            <a:off x="1219200" y="838200"/>
            <a:ext cx="6400799" cy="5669280"/>
          </a:xfrm>
        </p:spPr>
        <p:txBody>
          <a:bodyPr/>
          <a:lstStyle/>
          <a:p>
            <a:r>
              <a:rPr lang="en-US" dirty="0" smtClean="0"/>
              <a:t>Innocent until proven guilty</a:t>
            </a:r>
          </a:p>
          <a:p>
            <a:r>
              <a:rPr lang="en-US" dirty="0" smtClean="0"/>
              <a:t>Right to be free from unlawful search and seizure</a:t>
            </a:r>
          </a:p>
          <a:p>
            <a:r>
              <a:rPr lang="en-US" dirty="0" smtClean="0"/>
              <a:t>Right not to be arrested without probable cause</a:t>
            </a:r>
          </a:p>
          <a:p>
            <a:r>
              <a:rPr lang="en-US" dirty="0" smtClean="0"/>
              <a:t>Right against self-incrimination</a:t>
            </a:r>
          </a:p>
          <a:p>
            <a:r>
              <a:rPr lang="en-US" dirty="0" smtClean="0"/>
              <a:t>Right to fair questioning by the police</a:t>
            </a:r>
          </a:p>
          <a:p>
            <a:r>
              <a:rPr lang="en-US" dirty="0" smtClean="0"/>
              <a:t>Right to protection from physical harm throughout the justice process</a:t>
            </a:r>
          </a:p>
          <a:p>
            <a:r>
              <a:rPr lang="en-US" dirty="0" smtClean="0"/>
              <a:t>Right to an attorney</a:t>
            </a:r>
          </a:p>
          <a:p>
            <a:r>
              <a:rPr lang="en-US" dirty="0" smtClean="0"/>
              <a:t>Right to a trail by a jury of peers</a:t>
            </a:r>
          </a:p>
          <a:p>
            <a:r>
              <a:rPr lang="en-US" dirty="0" smtClean="0"/>
              <a:t>Right to know the charges brought against you</a:t>
            </a:r>
          </a:p>
          <a:p>
            <a:r>
              <a:rPr lang="en-US" dirty="0" smtClean="0"/>
              <a:t>Right to cross-examine witnesses</a:t>
            </a:r>
          </a:p>
          <a:p>
            <a:r>
              <a:rPr lang="en-US" dirty="0" smtClean="0"/>
              <a:t>Right to speak and present witnesses</a:t>
            </a:r>
          </a:p>
          <a:p>
            <a:r>
              <a:rPr lang="en-US" dirty="0" smtClean="0"/>
              <a:t>Right not to be tried again for the same crime (double jeopardy)</a:t>
            </a:r>
          </a:p>
          <a:p>
            <a:r>
              <a:rPr lang="en-US" dirty="0" smtClean="0"/>
              <a:t>Right to be protected form cruel and unusual punishment</a:t>
            </a:r>
          </a:p>
          <a:p>
            <a:r>
              <a:rPr lang="en-US" dirty="0" smtClean="0"/>
              <a:t>Right to due process (began with the Magna </a:t>
            </a:r>
            <a:r>
              <a:rPr lang="en-US" dirty="0" err="1" smtClean="0"/>
              <a:t>Carta</a:t>
            </a:r>
            <a:r>
              <a:rPr lang="en-US" dirty="0" smtClean="0"/>
              <a:t> in 1215)</a:t>
            </a:r>
          </a:p>
          <a:p>
            <a:r>
              <a:rPr lang="en-US" dirty="0" smtClean="0"/>
              <a:t>Right to a speedy trail</a:t>
            </a:r>
          </a:p>
          <a:p>
            <a:r>
              <a:rPr lang="en-US" dirty="0" smtClean="0"/>
              <a:t>Right against excessive bail</a:t>
            </a:r>
          </a:p>
          <a:p>
            <a:r>
              <a:rPr lang="en-US" dirty="0" smtClean="0"/>
              <a:t>Right against excessive fines</a:t>
            </a:r>
          </a:p>
          <a:p>
            <a:r>
              <a:rPr lang="en-US" dirty="0" smtClean="0"/>
              <a:t>Right to be treated the same as everyone else.  </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199" y="4372166"/>
            <a:ext cx="5181599" cy="1495233"/>
          </a:xfrm>
          <a:ln>
            <a:solidFill>
              <a:schemeClr val="tx2">
                <a:lumMod val="25000"/>
              </a:schemeClr>
            </a:solidFill>
          </a:ln>
        </p:spPr>
        <p:txBody>
          <a:bodyPr/>
          <a:lstStyle/>
          <a:p>
            <a:r>
              <a:rPr lang="en-US" sz="4400" b="1" dirty="0" smtClean="0">
                <a:latin typeface="Trebuchet MS" pitchFamily="34" charset="0"/>
              </a:rPr>
              <a:t>The Patriot Act of 2001</a:t>
            </a:r>
            <a:endParaRPr lang="en-US" sz="4400" b="1" dirty="0">
              <a:latin typeface="Trebuchet MS" pitchFamily="34" charset="0"/>
            </a:endParaRPr>
          </a:p>
        </p:txBody>
      </p:sp>
      <p:sp>
        <p:nvSpPr>
          <p:cNvPr id="3" name="Text Placeholder 2"/>
          <p:cNvSpPr>
            <a:spLocks noGrp="1"/>
          </p:cNvSpPr>
          <p:nvPr>
            <p:ph type="body" idx="1"/>
          </p:nvPr>
        </p:nvSpPr>
        <p:spPr/>
        <p:txBody>
          <a:bodyPr/>
          <a:lstStyle/>
          <a:p>
            <a:r>
              <a:rPr lang="en-US" dirty="0" smtClean="0"/>
              <a:t>USA PATRIOT  is an acronym for Uniting and Strengthening America by Providing Appropriate Tools Required to Intercept and Obstruct Terrorism</a:t>
            </a:r>
          </a:p>
          <a:p>
            <a:pPr lvl="1"/>
            <a:r>
              <a:rPr lang="en-US" dirty="0" smtClean="0"/>
              <a:t>“clear and present danger” to national security of the country may lead to suspension of limitations of these rights”</a:t>
            </a:r>
          </a:p>
          <a:p>
            <a:pPr lvl="1"/>
            <a:r>
              <a:rPr lang="en-US" dirty="0" smtClean="0"/>
              <a:t>Expired June 1, 2015</a:t>
            </a:r>
          </a:p>
        </p:txBody>
      </p:sp>
      <p:pic>
        <p:nvPicPr>
          <p:cNvPr id="2050" name="Picture 2" descr="Image result for patriot act"/>
          <p:cNvPicPr>
            <a:picLocks noChangeAspect="1" noChangeArrowheads="1"/>
          </p:cNvPicPr>
          <p:nvPr/>
        </p:nvPicPr>
        <p:blipFill>
          <a:blip r:embed="rId2"/>
          <a:srcRect/>
          <a:stretch>
            <a:fillRect/>
          </a:stretch>
        </p:blipFill>
        <p:spPr bwMode="auto">
          <a:xfrm>
            <a:off x="304800" y="2286000"/>
            <a:ext cx="2466975" cy="1847851"/>
          </a:xfrm>
          <a:prstGeom prst="rect">
            <a:avLst/>
          </a:prstGeom>
          <a:noFill/>
        </p:spPr>
      </p:pic>
      <p:pic>
        <p:nvPicPr>
          <p:cNvPr id="2052" name="Picture 4" descr="Image result for patriot act"/>
          <p:cNvPicPr>
            <a:picLocks noChangeAspect="1" noChangeArrowheads="1"/>
          </p:cNvPicPr>
          <p:nvPr/>
        </p:nvPicPr>
        <p:blipFill>
          <a:blip r:embed="rId3"/>
          <a:srcRect/>
          <a:stretch>
            <a:fillRect/>
          </a:stretch>
        </p:blipFill>
        <p:spPr bwMode="auto">
          <a:xfrm>
            <a:off x="4953000" y="1981200"/>
            <a:ext cx="2162175" cy="2114550"/>
          </a:xfrm>
          <a:prstGeom prst="rect">
            <a:avLst/>
          </a:prstGeom>
          <a:noFill/>
          <a:ln>
            <a:solidFill>
              <a:schemeClr val="tx2">
                <a:lumMod val="25000"/>
              </a:schemeClr>
            </a:solidFill>
          </a:ln>
        </p:spPr>
      </p:pic>
      <p:pic>
        <p:nvPicPr>
          <p:cNvPr id="2054" name="Picture 6" descr="Image result for patriot act"/>
          <p:cNvPicPr>
            <a:picLocks noChangeAspect="1" noChangeArrowheads="1"/>
          </p:cNvPicPr>
          <p:nvPr/>
        </p:nvPicPr>
        <p:blipFill>
          <a:blip r:embed="rId4"/>
          <a:srcRect/>
          <a:stretch>
            <a:fillRect/>
          </a:stretch>
        </p:blipFill>
        <p:spPr bwMode="auto">
          <a:xfrm>
            <a:off x="304800" y="4648200"/>
            <a:ext cx="2524125" cy="18097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648200"/>
            <a:ext cx="6512510" cy="1143000"/>
          </a:xfrm>
          <a:ln>
            <a:solidFill>
              <a:schemeClr val="accent5">
                <a:lumMod val="50000"/>
              </a:schemeClr>
            </a:solidFill>
          </a:ln>
        </p:spPr>
        <p:txBody>
          <a:bodyPr/>
          <a:lstStyle/>
          <a:p>
            <a:r>
              <a:rPr lang="en-US" sz="3600" dirty="0" smtClean="0">
                <a:latin typeface="Trebuchet MS" pitchFamily="34" charset="0"/>
              </a:rPr>
              <a:t>Categories of Crime</a:t>
            </a:r>
            <a:endParaRPr lang="en-US" sz="3600" dirty="0">
              <a:latin typeface="Trebuchet MS" pitchFamily="34" charset="0"/>
            </a:endParaRPr>
          </a:p>
        </p:txBody>
      </p:sp>
      <p:sp>
        <p:nvSpPr>
          <p:cNvPr id="3" name="Text Placeholder 2"/>
          <p:cNvSpPr>
            <a:spLocks noGrp="1"/>
          </p:cNvSpPr>
          <p:nvPr>
            <p:ph type="body" idx="1"/>
          </p:nvPr>
        </p:nvSpPr>
        <p:spPr>
          <a:ln>
            <a:solidFill>
              <a:schemeClr val="tx1"/>
            </a:solidFill>
          </a:ln>
        </p:spPr>
        <p:txBody>
          <a:bodyPr/>
          <a:lstStyle/>
          <a:p>
            <a:r>
              <a:rPr lang="en-US" dirty="0" smtClean="0"/>
              <a:t>Violent crime	</a:t>
            </a:r>
          </a:p>
          <a:p>
            <a:r>
              <a:rPr lang="en-US" dirty="0" smtClean="0"/>
              <a:t>Property crime</a:t>
            </a:r>
          </a:p>
          <a:p>
            <a:r>
              <a:rPr lang="en-US" dirty="0" smtClean="0"/>
              <a:t>Crimes Against morality</a:t>
            </a:r>
          </a:p>
          <a:p>
            <a:r>
              <a:rPr lang="en-US" dirty="0" smtClean="0"/>
              <a:t>Crimes against public order</a:t>
            </a:r>
          </a:p>
          <a:p>
            <a:r>
              <a:rPr lang="en-US" dirty="0" smtClean="0"/>
              <a:t>Crimes against government</a:t>
            </a:r>
          </a:p>
          <a:p>
            <a:r>
              <a:rPr lang="en-US" dirty="0" smtClean="0"/>
              <a:t>Hate Crime	</a:t>
            </a:r>
          </a:p>
          <a:p>
            <a:r>
              <a:rPr lang="en-US" dirty="0" smtClean="0"/>
              <a:t>Organized Crime</a:t>
            </a:r>
          </a:p>
          <a:p>
            <a:r>
              <a:rPr lang="en-US" dirty="0" smtClean="0"/>
              <a:t>White collar crime</a:t>
            </a:r>
          </a:p>
          <a:p>
            <a:r>
              <a:rPr lang="en-US" dirty="0" smtClean="0"/>
              <a:t>Occupational Crime</a:t>
            </a:r>
          </a:p>
          <a:p>
            <a:r>
              <a:rPr lang="en-US" dirty="0" smtClean="0"/>
              <a:t>Victimless crime</a:t>
            </a:r>
          </a:p>
          <a:p>
            <a:r>
              <a:rPr lang="en-US" dirty="0" smtClean="0"/>
              <a:t>High tech crime			</a:t>
            </a:r>
            <a:endParaRPr lang="en-US" dirty="0"/>
          </a:p>
        </p:txBody>
      </p:sp>
      <p:sp>
        <p:nvSpPr>
          <p:cNvPr id="4" name="Text Placeholder 3"/>
          <p:cNvSpPr>
            <a:spLocks noGrp="1"/>
          </p:cNvSpPr>
          <p:nvPr>
            <p:ph type="body" idx="2"/>
          </p:nvPr>
        </p:nvSpPr>
        <p:spPr>
          <a:xfrm>
            <a:off x="4645151" y="731520"/>
            <a:ext cx="3346704" cy="3535680"/>
          </a:xfrm>
          <a:ln>
            <a:solidFill>
              <a:schemeClr val="tx1"/>
            </a:solidFill>
          </a:ln>
        </p:spPr>
        <p:txBody>
          <a:bodyPr/>
          <a:lstStyle/>
          <a:p>
            <a:r>
              <a:rPr lang="en-US" dirty="0" smtClean="0"/>
              <a:t>Murder, rape, threats, violence</a:t>
            </a:r>
          </a:p>
          <a:p>
            <a:r>
              <a:rPr lang="en-US" dirty="0" smtClean="0"/>
              <a:t>Stealing, trespassing, arson,</a:t>
            </a:r>
          </a:p>
          <a:p>
            <a:r>
              <a:rPr lang="en-US" dirty="0" smtClean="0"/>
              <a:t>Prostitution, slavery, kid porn </a:t>
            </a:r>
          </a:p>
          <a:p>
            <a:r>
              <a:rPr lang="en-US" dirty="0" smtClean="0"/>
              <a:t>Disorderly conduct, threats to safety</a:t>
            </a:r>
          </a:p>
          <a:p>
            <a:r>
              <a:rPr lang="en-US" dirty="0" smtClean="0"/>
              <a:t>Genocide, torture, brutality, civil </a:t>
            </a:r>
            <a:r>
              <a:rPr lang="en-US" dirty="0" err="1" smtClean="0"/>
              <a:t>rgts</a:t>
            </a:r>
            <a:r>
              <a:rPr lang="en-US" dirty="0" smtClean="0"/>
              <a:t>.</a:t>
            </a:r>
          </a:p>
          <a:p>
            <a:r>
              <a:rPr lang="en-US" dirty="0" smtClean="0"/>
              <a:t>Bias, prejudice, discrimination </a:t>
            </a:r>
          </a:p>
          <a:p>
            <a:r>
              <a:rPr lang="en-US" dirty="0" smtClean="0"/>
              <a:t>Money laundering, dealing drugs</a:t>
            </a:r>
          </a:p>
          <a:p>
            <a:r>
              <a:rPr lang="en-US" dirty="0" smtClean="0"/>
              <a:t>Deception, illegal gain of money</a:t>
            </a:r>
          </a:p>
          <a:p>
            <a:r>
              <a:rPr lang="en-US" dirty="0" smtClean="0"/>
              <a:t>Misuse of capacities;  opportunism</a:t>
            </a:r>
          </a:p>
          <a:p>
            <a:r>
              <a:rPr lang="en-US" dirty="0" smtClean="0"/>
              <a:t>Addiction, illegal exchange of good</a:t>
            </a:r>
          </a:p>
          <a:p>
            <a:r>
              <a:rPr lang="en-US" dirty="0" smtClean="0"/>
              <a:t>Fraud, illicit computer use, black mail</a:t>
            </a:r>
            <a:endParaRPr lang="en-US" dirty="0"/>
          </a:p>
        </p:txBody>
      </p:sp>
      <p:sp>
        <p:nvSpPr>
          <p:cNvPr id="5" name="TextBox 4"/>
          <p:cNvSpPr txBox="1"/>
          <p:nvPr/>
        </p:nvSpPr>
        <p:spPr>
          <a:xfrm>
            <a:off x="1981200" y="381000"/>
            <a:ext cx="910827" cy="307777"/>
          </a:xfrm>
          <a:prstGeom prst="rect">
            <a:avLst/>
          </a:prstGeom>
          <a:noFill/>
        </p:spPr>
        <p:txBody>
          <a:bodyPr wrap="square" rtlCol="0">
            <a:spAutoFit/>
          </a:bodyPr>
          <a:lstStyle/>
          <a:p>
            <a:r>
              <a:rPr lang="en-US" dirty="0" smtClean="0"/>
              <a:t>Category</a:t>
            </a:r>
            <a:endParaRPr lang="en-US" dirty="0"/>
          </a:p>
        </p:txBody>
      </p:sp>
      <p:sp>
        <p:nvSpPr>
          <p:cNvPr id="6" name="TextBox 5"/>
          <p:cNvSpPr txBox="1"/>
          <p:nvPr/>
        </p:nvSpPr>
        <p:spPr>
          <a:xfrm>
            <a:off x="5181600" y="381000"/>
            <a:ext cx="1795684" cy="307777"/>
          </a:xfrm>
          <a:prstGeom prst="rect">
            <a:avLst/>
          </a:prstGeom>
          <a:noFill/>
        </p:spPr>
        <p:txBody>
          <a:bodyPr wrap="square" rtlCol="0">
            <a:spAutoFit/>
          </a:bodyPr>
          <a:lstStyle/>
          <a:p>
            <a:r>
              <a:rPr lang="en-US" dirty="0" smtClean="0"/>
              <a:t>Crime (wrongful act)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lvl="8"/>
            <a:endParaRPr lang="en-US" dirty="0"/>
          </a:p>
        </p:txBody>
      </p:sp>
      <p:pic>
        <p:nvPicPr>
          <p:cNvPr id="57346" name="Picture 2"/>
          <p:cNvPicPr>
            <a:picLocks noChangeAspect="1" noChangeArrowheads="1"/>
          </p:cNvPicPr>
          <p:nvPr/>
        </p:nvPicPr>
        <p:blipFill>
          <a:blip r:embed="rId2"/>
          <a:srcRect/>
          <a:stretch>
            <a:fillRect/>
          </a:stretch>
        </p:blipFill>
        <p:spPr bwMode="auto">
          <a:xfrm>
            <a:off x="1905000" y="762000"/>
            <a:ext cx="5470458" cy="3200400"/>
          </a:xfrm>
          <a:prstGeom prst="rect">
            <a:avLst/>
          </a:prstGeom>
          <a:noFill/>
          <a:ln w="9525">
            <a:solidFill>
              <a:schemeClr val="tx1"/>
            </a:solidFill>
            <a:miter lim="800000"/>
            <a:headEnd/>
            <a:tailEnd/>
          </a:ln>
        </p:spPr>
      </p:pic>
      <p:pic>
        <p:nvPicPr>
          <p:cNvPr id="57347" name="Picture 3"/>
          <p:cNvPicPr>
            <a:picLocks noChangeAspect="1" noChangeArrowheads="1"/>
          </p:cNvPicPr>
          <p:nvPr/>
        </p:nvPicPr>
        <p:blipFill>
          <a:blip r:embed="rId3"/>
          <a:srcRect/>
          <a:stretch>
            <a:fillRect/>
          </a:stretch>
        </p:blipFill>
        <p:spPr bwMode="auto">
          <a:xfrm>
            <a:off x="0" y="0"/>
            <a:ext cx="2171700" cy="2105025"/>
          </a:xfrm>
          <a:prstGeom prst="rect">
            <a:avLst/>
          </a:prstGeom>
          <a:noFill/>
          <a:ln w="9525">
            <a:solidFill>
              <a:schemeClr val="tx1"/>
            </a:solidFill>
            <a:miter lim="800000"/>
            <a:headEnd/>
            <a:tailEnd/>
          </a:ln>
        </p:spPr>
      </p:pic>
      <p:pic>
        <p:nvPicPr>
          <p:cNvPr id="57348" name="Picture 4"/>
          <p:cNvPicPr>
            <a:picLocks noChangeAspect="1" noChangeArrowheads="1"/>
          </p:cNvPicPr>
          <p:nvPr/>
        </p:nvPicPr>
        <p:blipFill>
          <a:blip r:embed="rId4"/>
          <a:srcRect/>
          <a:stretch>
            <a:fillRect/>
          </a:stretch>
        </p:blipFill>
        <p:spPr bwMode="auto">
          <a:xfrm>
            <a:off x="6677025" y="4267200"/>
            <a:ext cx="2466975" cy="1847850"/>
          </a:xfrm>
          <a:prstGeom prst="rect">
            <a:avLst/>
          </a:prstGeom>
          <a:noFill/>
          <a:ln w="9525">
            <a:solidFill>
              <a:schemeClr val="tx1"/>
            </a:solidFill>
            <a:miter lim="800000"/>
            <a:headEnd/>
            <a:tailEnd/>
          </a:ln>
        </p:spPr>
      </p:pic>
      <p:pic>
        <p:nvPicPr>
          <p:cNvPr id="57349" name="Picture 5"/>
          <p:cNvPicPr>
            <a:picLocks noChangeAspect="1" noChangeArrowheads="1"/>
          </p:cNvPicPr>
          <p:nvPr/>
        </p:nvPicPr>
        <p:blipFill>
          <a:blip r:embed="rId5"/>
          <a:srcRect/>
          <a:stretch>
            <a:fillRect/>
          </a:stretch>
        </p:blipFill>
        <p:spPr bwMode="auto">
          <a:xfrm>
            <a:off x="152400" y="4191000"/>
            <a:ext cx="2028825" cy="2257425"/>
          </a:xfrm>
          <a:prstGeom prst="rect">
            <a:avLst/>
          </a:prstGeom>
          <a:noFill/>
          <a:ln w="9525">
            <a:solidFill>
              <a:schemeClr val="tx1"/>
            </a:solidFill>
            <a:miter lim="800000"/>
            <a:headEnd/>
            <a:tailEnd/>
          </a:ln>
        </p:spPr>
      </p:pic>
      <p:pic>
        <p:nvPicPr>
          <p:cNvPr id="57350" name="Picture 6"/>
          <p:cNvPicPr>
            <a:picLocks noChangeAspect="1" noChangeArrowheads="1"/>
          </p:cNvPicPr>
          <p:nvPr/>
        </p:nvPicPr>
        <p:blipFill>
          <a:blip r:embed="rId6"/>
          <a:srcRect/>
          <a:stretch>
            <a:fillRect/>
          </a:stretch>
        </p:blipFill>
        <p:spPr bwMode="auto">
          <a:xfrm>
            <a:off x="7353300" y="0"/>
            <a:ext cx="1790700" cy="2209800"/>
          </a:xfrm>
          <a:prstGeom prst="rect">
            <a:avLst/>
          </a:prstGeom>
          <a:noFill/>
          <a:ln w="9525">
            <a:solidFill>
              <a:schemeClr val="tx1"/>
            </a:solidFill>
            <a:miter lim="800000"/>
            <a:headEnd/>
            <a:tailEnd/>
          </a:ln>
        </p:spPr>
      </p:pic>
      <p:pic>
        <p:nvPicPr>
          <p:cNvPr id="57351" name="Picture 7"/>
          <p:cNvPicPr>
            <a:picLocks noChangeAspect="1" noChangeArrowheads="1"/>
          </p:cNvPicPr>
          <p:nvPr/>
        </p:nvPicPr>
        <p:blipFill>
          <a:blip r:embed="rId7"/>
          <a:srcRect/>
          <a:stretch>
            <a:fillRect/>
          </a:stretch>
        </p:blipFill>
        <p:spPr bwMode="auto">
          <a:xfrm>
            <a:off x="2514600" y="4023360"/>
            <a:ext cx="3784389" cy="28346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715000"/>
            <a:ext cx="6512510" cy="762000"/>
          </a:xfrm>
        </p:spPr>
        <p:txBody>
          <a:bodyPr/>
          <a:lstStyle/>
          <a:p>
            <a:endParaRPr lang="en-US" dirty="0"/>
          </a:p>
        </p:txBody>
      </p:sp>
      <p:sp>
        <p:nvSpPr>
          <p:cNvPr id="3" name="Text Placeholder 2"/>
          <p:cNvSpPr>
            <a:spLocks noGrp="1"/>
          </p:cNvSpPr>
          <p:nvPr>
            <p:ph type="body" idx="1"/>
          </p:nvPr>
        </p:nvSpPr>
        <p:spPr>
          <a:xfrm>
            <a:off x="1142999" y="731518"/>
            <a:ext cx="3346704" cy="4831082"/>
          </a:xfrm>
          <a:ln>
            <a:solidFill>
              <a:schemeClr val="tx1"/>
            </a:solidFill>
          </a:ln>
        </p:spPr>
        <p:txBody>
          <a:bodyPr/>
          <a:lstStyle/>
          <a:p>
            <a:r>
              <a:rPr lang="en-US" b="1" dirty="0" smtClean="0"/>
              <a:t>Booking:  </a:t>
            </a:r>
            <a:r>
              <a:rPr lang="en-US" dirty="0" smtClean="0"/>
              <a:t>procedure following arrest that records information about the suspect (photo, fingerprints, lineup)</a:t>
            </a:r>
          </a:p>
          <a:p>
            <a:r>
              <a:rPr lang="en-US" b="1" dirty="0" smtClean="0"/>
              <a:t>Arraignment:</a:t>
            </a:r>
            <a:r>
              <a:rPr lang="en-US" dirty="0" smtClean="0"/>
              <a:t>  First act in a criminal proceeding;  the defendant hears the charges and responds with a plea</a:t>
            </a:r>
          </a:p>
          <a:p>
            <a:pPr lvl="1"/>
            <a:r>
              <a:rPr lang="en-US" dirty="0" smtClean="0"/>
              <a:t>Guilty, not guilty</a:t>
            </a:r>
          </a:p>
          <a:p>
            <a:pPr lvl="1"/>
            <a:r>
              <a:rPr lang="en-US" dirty="0" err="1" smtClean="0"/>
              <a:t>Nolo</a:t>
            </a:r>
            <a:r>
              <a:rPr lang="en-US" dirty="0" smtClean="0"/>
              <a:t> </a:t>
            </a:r>
            <a:r>
              <a:rPr lang="en-US" dirty="0" err="1" smtClean="0"/>
              <a:t>contendere</a:t>
            </a:r>
            <a:r>
              <a:rPr lang="en-US" dirty="0" smtClean="0"/>
              <a:t> :  no contest</a:t>
            </a:r>
          </a:p>
          <a:p>
            <a:r>
              <a:rPr lang="en-US" b="1" dirty="0" smtClean="0"/>
              <a:t>Bail</a:t>
            </a:r>
            <a:r>
              <a:rPr lang="en-US" dirty="0" smtClean="0"/>
              <a:t>:  money put up to guarantee the defendant will appear in court as directed</a:t>
            </a:r>
          </a:p>
          <a:p>
            <a:pPr lvl="1"/>
            <a:r>
              <a:rPr lang="en-US" b="1" dirty="0" smtClean="0"/>
              <a:t>Bondsman:  </a:t>
            </a:r>
            <a:r>
              <a:rPr lang="en-US" dirty="0" smtClean="0"/>
              <a:t>10% of the bail is his fee for “insuring” suspect will appear.  If suspect flees, bounty hunter is hired to find the suspect.    </a:t>
            </a:r>
            <a:endParaRPr lang="en-US" dirty="0"/>
          </a:p>
        </p:txBody>
      </p:sp>
      <p:sp>
        <p:nvSpPr>
          <p:cNvPr id="4" name="Text Placeholder 3"/>
          <p:cNvSpPr>
            <a:spLocks noGrp="1"/>
          </p:cNvSpPr>
          <p:nvPr>
            <p:ph type="body" idx="2"/>
          </p:nvPr>
        </p:nvSpPr>
        <p:spPr>
          <a:xfrm>
            <a:off x="4645151" y="731520"/>
            <a:ext cx="3346704" cy="5745480"/>
          </a:xfrm>
          <a:ln>
            <a:solidFill>
              <a:schemeClr val="tx1"/>
            </a:solidFill>
          </a:ln>
        </p:spPr>
        <p:txBody>
          <a:bodyPr/>
          <a:lstStyle/>
          <a:p>
            <a:r>
              <a:rPr lang="en-US" b="1" dirty="0" smtClean="0"/>
              <a:t>Preliminary or evidentiary hearing</a:t>
            </a:r>
            <a:r>
              <a:rPr lang="en-US" dirty="0" smtClean="0"/>
              <a:t>:</a:t>
            </a:r>
          </a:p>
          <a:p>
            <a:pPr lvl="1"/>
            <a:r>
              <a:rPr lang="en-US" dirty="0" smtClean="0"/>
              <a:t>No jury present</a:t>
            </a:r>
          </a:p>
          <a:p>
            <a:pPr lvl="1"/>
            <a:r>
              <a:rPr lang="en-US" dirty="0" smtClean="0"/>
              <a:t>Prosecutor presents the case</a:t>
            </a:r>
          </a:p>
          <a:p>
            <a:pPr lvl="1"/>
            <a:r>
              <a:rPr lang="en-US" dirty="0" smtClean="0"/>
              <a:t>Accused can produce evidence </a:t>
            </a:r>
          </a:p>
          <a:p>
            <a:pPr lvl="1"/>
            <a:r>
              <a:rPr lang="en-US" dirty="0" smtClean="0"/>
              <a:t>Judge decides to dismiss or reduce charges if evidence against suspect is insufficient</a:t>
            </a:r>
          </a:p>
          <a:p>
            <a:pPr lvl="1"/>
            <a:r>
              <a:rPr lang="en-US" dirty="0" smtClean="0"/>
              <a:t>If sufficient evidence is presented, then judge sets a date for arraignment for trial</a:t>
            </a:r>
          </a:p>
          <a:p>
            <a:r>
              <a:rPr lang="en-US" b="1" dirty="0" smtClean="0"/>
              <a:t>Grand Jury:</a:t>
            </a:r>
            <a:r>
              <a:rPr lang="en-US" dirty="0" smtClean="0"/>
              <a:t> composed of 16-23 citizens who serve a one year term</a:t>
            </a:r>
          </a:p>
          <a:p>
            <a:pPr lvl="1"/>
            <a:r>
              <a:rPr lang="en-US" dirty="0" smtClean="0"/>
              <a:t>evidence in a felony case can be presented to a grand jury for review and decide to indict the suspect on the charges and proceed with a formal trial</a:t>
            </a:r>
          </a:p>
          <a:p>
            <a:pPr lvl="1"/>
            <a:r>
              <a:rPr lang="en-US" dirty="0" smtClean="0"/>
              <a:t>Only the prosecutor presents evidence in a grand jury proceeding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410200"/>
            <a:ext cx="6512510" cy="1143000"/>
          </a:xfrm>
          <a:ln>
            <a:solidFill>
              <a:schemeClr val="tx1"/>
            </a:solidFill>
          </a:ln>
        </p:spPr>
        <p:txBody>
          <a:bodyPr/>
          <a:lstStyle/>
          <a:p>
            <a:pPr algn="l"/>
            <a:r>
              <a:rPr lang="en-US" b="1" dirty="0" smtClean="0"/>
              <a:t>Expert witness</a:t>
            </a:r>
            <a:r>
              <a:rPr lang="en-US" dirty="0" smtClean="0"/>
              <a:t>:  person who is a specialist in a subject that is often technical, who may present his/her expert opinion without actually witnessing any occurrence relating to the case</a:t>
            </a:r>
            <a:br>
              <a:rPr lang="en-US" dirty="0" smtClean="0"/>
            </a:br>
            <a:r>
              <a:rPr lang="en-US" dirty="0" smtClean="0"/>
              <a:t>	* must be qualified through expertise, training, or special knowledge</a:t>
            </a:r>
            <a:endParaRPr lang="en-US" dirty="0"/>
          </a:p>
        </p:txBody>
      </p:sp>
      <p:sp>
        <p:nvSpPr>
          <p:cNvPr id="3" name="Text Placeholder 2"/>
          <p:cNvSpPr>
            <a:spLocks noGrp="1"/>
          </p:cNvSpPr>
          <p:nvPr>
            <p:ph type="body" idx="1"/>
          </p:nvPr>
        </p:nvSpPr>
        <p:spPr>
          <a:xfrm>
            <a:off x="1066800" y="533400"/>
            <a:ext cx="3346704" cy="4907282"/>
          </a:xfrm>
          <a:ln>
            <a:solidFill>
              <a:schemeClr val="tx1"/>
            </a:solidFill>
          </a:ln>
        </p:spPr>
        <p:txBody>
          <a:bodyPr/>
          <a:lstStyle/>
          <a:p>
            <a:r>
              <a:rPr lang="en-US" dirty="0" smtClean="0"/>
              <a:t>I</a:t>
            </a:r>
            <a:r>
              <a:rPr lang="en-US" b="1" dirty="0" smtClean="0"/>
              <a:t>ndict</a:t>
            </a:r>
            <a:r>
              <a:rPr lang="en-US" dirty="0" smtClean="0"/>
              <a:t>:  formally accuse a suspect</a:t>
            </a:r>
          </a:p>
          <a:p>
            <a:r>
              <a:rPr lang="en-US" b="1" dirty="0" smtClean="0"/>
              <a:t>Plea bargain: </a:t>
            </a:r>
          </a:p>
          <a:p>
            <a:pPr lvl="1"/>
            <a:r>
              <a:rPr lang="en-US" dirty="0" smtClean="0"/>
              <a:t>Agreement where defendant pleads guilty to a lesser charge; prosecutor in return drops more serious charges to avoid time and cost of court</a:t>
            </a:r>
          </a:p>
          <a:p>
            <a:pPr lvl="1"/>
            <a:r>
              <a:rPr lang="en-US" dirty="0" smtClean="0"/>
              <a:t>90% of cases end in plea bargains</a:t>
            </a:r>
          </a:p>
          <a:p>
            <a:r>
              <a:rPr lang="en-US" b="1" dirty="0" smtClean="0"/>
              <a:t>Probative:  </a:t>
            </a:r>
            <a:r>
              <a:rPr lang="en-US" dirty="0" smtClean="0"/>
              <a:t>tending to prove something</a:t>
            </a:r>
          </a:p>
          <a:p>
            <a:r>
              <a:rPr lang="en-US" b="1" dirty="0" smtClean="0"/>
              <a:t>Material:  </a:t>
            </a:r>
            <a:r>
              <a:rPr lang="en-US" dirty="0" smtClean="0"/>
              <a:t>relevant and significant</a:t>
            </a:r>
          </a:p>
          <a:p>
            <a:r>
              <a:rPr lang="en-US" b="1" dirty="0" smtClean="0"/>
              <a:t>Hearsay</a:t>
            </a:r>
            <a:r>
              <a:rPr lang="en-US" dirty="0" smtClean="0"/>
              <a:t>:  testimony in which the witness relates information obtained from what others have said and not what the witness actually saw or heard for </a:t>
            </a:r>
            <a:r>
              <a:rPr lang="en-US" dirty="0" err="1" smtClean="0"/>
              <a:t>themselve</a:t>
            </a:r>
            <a:endParaRPr lang="en-US" dirty="0" smtClean="0"/>
          </a:p>
          <a:p>
            <a:endParaRPr lang="en-US" dirty="0"/>
          </a:p>
        </p:txBody>
      </p:sp>
      <p:sp>
        <p:nvSpPr>
          <p:cNvPr id="4" name="Text Placeholder 3"/>
          <p:cNvSpPr>
            <a:spLocks noGrp="1"/>
          </p:cNvSpPr>
          <p:nvPr>
            <p:ph type="body" idx="2"/>
          </p:nvPr>
        </p:nvSpPr>
        <p:spPr>
          <a:xfrm>
            <a:off x="4645151" y="533400"/>
            <a:ext cx="3346704" cy="4953000"/>
          </a:xfrm>
          <a:ln>
            <a:solidFill>
              <a:schemeClr val="tx1"/>
            </a:solidFill>
          </a:ln>
        </p:spPr>
        <p:txBody>
          <a:bodyPr/>
          <a:lstStyle/>
          <a:p>
            <a:r>
              <a:rPr lang="en-US" b="1" dirty="0" smtClean="0"/>
              <a:t>1984 Comprehensive Crime Control Act</a:t>
            </a:r>
          </a:p>
          <a:p>
            <a:pPr lvl="1"/>
            <a:r>
              <a:rPr lang="en-US" dirty="0" smtClean="0"/>
              <a:t>“Guilty by reason of insanity’ or the ‘insanity plea’</a:t>
            </a:r>
          </a:p>
          <a:p>
            <a:pPr lvl="1"/>
            <a:r>
              <a:rPr lang="en-US" dirty="0" smtClean="0"/>
              <a:t>Defendant is required to prove by clear and convincing evidence that at the time of the commission of the acts constituting the criminal offense, the defendant, as a result of sever mental disease or defect was unable to appreciate the nature and quality or the wrongfulness of his act</a:t>
            </a:r>
          </a:p>
          <a:p>
            <a:pPr lvl="1"/>
            <a:r>
              <a:rPr lang="en-US" dirty="0" smtClean="0"/>
              <a:t>Contains guidelines that set out sentencing and provision for dealing with offenders who are or have been mentally ill</a:t>
            </a:r>
          </a:p>
          <a:p>
            <a:pPr lvl="1"/>
            <a:r>
              <a:rPr lang="en-US" dirty="0" smtClean="0"/>
              <a:t>Removes “intent” </a:t>
            </a:r>
          </a:p>
          <a:p>
            <a:pPr lvl="1"/>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72200"/>
            <a:ext cx="6512510" cy="533400"/>
          </a:xfrm>
          <a:ln>
            <a:solidFill>
              <a:schemeClr val="tx1"/>
            </a:solidFill>
          </a:ln>
        </p:spPr>
        <p:txBody>
          <a:bodyPr/>
          <a:lstStyle/>
          <a:p>
            <a:r>
              <a:rPr lang="en-US" b="1" dirty="0" smtClean="0"/>
              <a:t>Junk science</a:t>
            </a:r>
            <a:r>
              <a:rPr lang="en-US" dirty="0" smtClean="0"/>
              <a:t>:  theories based on distorted, flawed or untested hypotheses and not derived from or tested by the scientific method.     </a:t>
            </a:r>
            <a:endParaRPr lang="en-US" dirty="0"/>
          </a:p>
        </p:txBody>
      </p:sp>
      <p:sp>
        <p:nvSpPr>
          <p:cNvPr id="3" name="Text Placeholder 2"/>
          <p:cNvSpPr>
            <a:spLocks noGrp="1"/>
          </p:cNvSpPr>
          <p:nvPr>
            <p:ph type="body" idx="1"/>
          </p:nvPr>
        </p:nvSpPr>
        <p:spPr>
          <a:xfrm>
            <a:off x="1142999" y="731519"/>
            <a:ext cx="3346704" cy="3154682"/>
          </a:xfrm>
          <a:ln>
            <a:solidFill>
              <a:schemeClr val="tx1"/>
            </a:solidFill>
          </a:ln>
        </p:spPr>
        <p:txBody>
          <a:bodyPr/>
          <a:lstStyle/>
          <a:p>
            <a:r>
              <a:rPr lang="en-US" b="1" dirty="0" smtClean="0"/>
              <a:t>Frye Standard</a:t>
            </a:r>
            <a:r>
              <a:rPr lang="en-US" dirty="0" smtClean="0"/>
              <a:t>:  established in the case Frye v. United States</a:t>
            </a:r>
          </a:p>
          <a:p>
            <a:pPr lvl="1"/>
            <a:r>
              <a:rPr lang="en-US" dirty="0" smtClean="0"/>
              <a:t>“general acceptance test” </a:t>
            </a:r>
          </a:p>
          <a:p>
            <a:pPr lvl="1"/>
            <a:r>
              <a:rPr lang="en-US" dirty="0" smtClean="0"/>
              <a:t>Scientific evidence is admissible at trail only if the methodology or principle on which the opinion is based is “sufficiently established to have gained general acceptance in a particular field in which it belongs. </a:t>
            </a:r>
          </a:p>
          <a:p>
            <a:pPr lvl="1"/>
            <a:r>
              <a:rPr lang="en-US" dirty="0" smtClean="0"/>
              <a:t>Applies to new or novel scientific methods or procedures</a:t>
            </a:r>
            <a:endParaRPr lang="en-US" dirty="0"/>
          </a:p>
        </p:txBody>
      </p:sp>
      <p:sp>
        <p:nvSpPr>
          <p:cNvPr id="4" name="Text Placeholder 3"/>
          <p:cNvSpPr>
            <a:spLocks noGrp="1"/>
          </p:cNvSpPr>
          <p:nvPr>
            <p:ph type="body" idx="2"/>
          </p:nvPr>
        </p:nvSpPr>
        <p:spPr>
          <a:xfrm>
            <a:off x="4645151" y="731521"/>
            <a:ext cx="3346704" cy="3154680"/>
          </a:xfrm>
          <a:ln>
            <a:solidFill>
              <a:schemeClr val="tx1"/>
            </a:solidFill>
          </a:ln>
        </p:spPr>
        <p:txBody>
          <a:bodyPr/>
          <a:lstStyle/>
          <a:p>
            <a:r>
              <a:rPr lang="en-US" b="1" dirty="0" err="1" smtClean="0"/>
              <a:t>Daubert</a:t>
            </a:r>
            <a:r>
              <a:rPr lang="en-US" b="1" dirty="0" smtClean="0"/>
              <a:t> v. Merrill-Dow Pharmaceuticals	</a:t>
            </a:r>
          </a:p>
          <a:p>
            <a:pPr lvl="1"/>
            <a:r>
              <a:rPr lang="en-US" dirty="0" smtClean="0"/>
              <a:t>Applies to Federal Courts</a:t>
            </a:r>
          </a:p>
          <a:p>
            <a:pPr lvl="1"/>
            <a:r>
              <a:rPr lang="en-US" dirty="0" smtClean="0"/>
              <a:t>Revised Frye standard</a:t>
            </a:r>
          </a:p>
          <a:p>
            <a:pPr lvl="1"/>
            <a:r>
              <a:rPr lang="en-US" dirty="0" smtClean="0"/>
              <a:t>Implicitly endorses a classical definition of the scientific method including hypothesis, testing, error rates, pee-reviewed publication</a:t>
            </a:r>
          </a:p>
        </p:txBody>
      </p:sp>
      <p:sp>
        <p:nvSpPr>
          <p:cNvPr id="5" name="TextBox 4"/>
          <p:cNvSpPr txBox="1"/>
          <p:nvPr/>
        </p:nvSpPr>
        <p:spPr>
          <a:xfrm>
            <a:off x="1905000" y="3962400"/>
            <a:ext cx="7077579" cy="2031325"/>
          </a:xfrm>
          <a:prstGeom prst="rect">
            <a:avLst/>
          </a:prstGeom>
          <a:noFill/>
          <a:ln>
            <a:solidFill>
              <a:schemeClr val="tx1"/>
            </a:solidFill>
          </a:ln>
        </p:spPr>
        <p:txBody>
          <a:bodyPr wrap="none" rtlCol="0">
            <a:spAutoFit/>
          </a:bodyPr>
          <a:lstStyle/>
          <a:p>
            <a:r>
              <a:rPr lang="en-US" dirty="0" smtClean="0"/>
              <a:t>It is the responsibility of the trial judge to determine admissibility and validity</a:t>
            </a:r>
          </a:p>
          <a:p>
            <a:r>
              <a:rPr lang="en-US" dirty="0" smtClean="0"/>
              <a:t>Of the evidence presented in his/her courtroom.  </a:t>
            </a:r>
          </a:p>
          <a:p>
            <a:r>
              <a:rPr lang="en-US" dirty="0" smtClean="0"/>
              <a:t>	Guidelines:  </a:t>
            </a:r>
          </a:p>
          <a:p>
            <a:r>
              <a:rPr lang="en-US" dirty="0" smtClean="0"/>
              <a:t>	1.  must be testable</a:t>
            </a:r>
          </a:p>
          <a:p>
            <a:r>
              <a:rPr lang="en-US" dirty="0" smtClean="0"/>
              <a:t>	2.  must be subject to peer review or publication</a:t>
            </a:r>
          </a:p>
          <a:p>
            <a:r>
              <a:rPr lang="en-US" dirty="0" smtClean="0"/>
              <a:t>	3.  rate of error or possible errors must be given</a:t>
            </a:r>
          </a:p>
          <a:p>
            <a:r>
              <a:rPr lang="en-US" dirty="0" smtClean="0"/>
              <a:t>	4.  Technique must follow set standards</a:t>
            </a:r>
          </a:p>
          <a:p>
            <a:r>
              <a:rPr lang="en-US" dirty="0" smtClean="0"/>
              <a:t>	5.  Court must consider whether the theory or technique has attracted</a:t>
            </a:r>
          </a:p>
          <a:p>
            <a:r>
              <a:rPr lang="en-US" dirty="0" smtClean="0"/>
              <a:t>	widespread acceptance within a relevant portion of the scientific community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371600" y="304800"/>
            <a:ext cx="6512510" cy="1371600"/>
          </a:xfrm>
          <a:prstGeom prst="rect">
            <a:avLst/>
          </a:prstGeom>
          <a:noFill/>
          <a:ln>
            <a:solidFill>
              <a:schemeClr val="accent6">
                <a:lumMod val="50000"/>
              </a:schemeClr>
            </a:solid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dirty="0">
                <a:solidFill>
                  <a:schemeClr val="dk1"/>
                </a:solidFill>
                <a:latin typeface="Trebuchet MS"/>
                <a:ea typeface="Trebuchet MS"/>
                <a:cs typeface="Trebuchet MS"/>
                <a:sym typeface="Trebuchet MS"/>
              </a:rPr>
              <a:t>Historical People and Contributions  </a:t>
            </a:r>
          </a:p>
        </p:txBody>
      </p:sp>
      <p:sp>
        <p:nvSpPr>
          <p:cNvPr id="149" name="Shape 149"/>
          <p:cNvSpPr txBox="1">
            <a:spLocks noGrp="1"/>
          </p:cNvSpPr>
          <p:nvPr>
            <p:ph type="body" idx="1"/>
          </p:nvPr>
        </p:nvSpPr>
        <p:spPr>
          <a:xfrm>
            <a:off x="228600" y="1905000"/>
            <a:ext cx="8229600" cy="4190999"/>
          </a:xfrm>
          <a:prstGeom prst="rect">
            <a:avLst/>
          </a:prstGeom>
          <a:noFill/>
          <a:ln>
            <a:solidFill>
              <a:schemeClr val="bg2"/>
            </a:solidFill>
          </a:ln>
        </p:spPr>
        <p:txBody>
          <a:bodyPr lIns="91425" tIns="45700" rIns="91425" bIns="45700" anchor="t" anchorCtr="0">
            <a:noAutofit/>
          </a:bodyPr>
          <a:lstStyle/>
          <a:p>
            <a:pPr marL="228600" marR="0" lvl="0" indent="-190500" algn="l" rtl="0">
              <a:spcBef>
                <a:spcPts val="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Mathieu </a:t>
            </a:r>
            <a:r>
              <a:rPr lang="en-US" sz="2200" b="1" i="1" u="none" strike="noStrike" cap="none" baseline="0" dirty="0" err="1">
                <a:solidFill>
                  <a:schemeClr val="dk1"/>
                </a:solidFill>
                <a:latin typeface="Trebuchet MS"/>
                <a:ea typeface="Trebuchet MS"/>
                <a:cs typeface="Trebuchet MS"/>
                <a:sym typeface="Trebuchet MS"/>
              </a:rPr>
              <a:t>Orfila</a:t>
            </a:r>
            <a:r>
              <a:rPr lang="en-US" sz="2200" b="1" i="1" u="none" strike="noStrike" cap="none" baseline="0" dirty="0">
                <a:solidFill>
                  <a:srgbClr val="3F3F3F"/>
                </a:solidFill>
                <a:latin typeface="Trebuchet MS"/>
                <a:ea typeface="Trebuchet MS"/>
                <a:cs typeface="Trebuchet MS"/>
                <a:sym typeface="Trebuchet MS"/>
              </a:rPr>
              <a:t>:</a:t>
            </a:r>
            <a:r>
              <a:rPr lang="en-US" sz="2200" b="0" i="1" u="none" strike="noStrike" cap="none" baseline="0" dirty="0">
                <a:solidFill>
                  <a:srgbClr val="3F3F3F"/>
                </a:solidFill>
                <a:latin typeface="Trebuchet MS"/>
                <a:ea typeface="Trebuchet MS"/>
                <a:cs typeface="Trebuchet MS"/>
                <a:sym typeface="Trebuchet MS"/>
              </a:rPr>
              <a:t>  </a:t>
            </a:r>
            <a:r>
              <a:rPr lang="en-US" sz="2200" b="0" i="0" u="none" strike="noStrike" cap="none" baseline="0" dirty="0">
                <a:solidFill>
                  <a:srgbClr val="3F3F3F"/>
                </a:solidFill>
                <a:latin typeface="Trebuchet MS"/>
                <a:ea typeface="Trebuchet MS"/>
                <a:cs typeface="Trebuchet MS"/>
                <a:sym typeface="Trebuchet MS"/>
              </a:rPr>
              <a:t>established </a:t>
            </a:r>
            <a:r>
              <a:rPr lang="en-US" sz="2200" b="0" i="0" u="none" strike="noStrike" cap="none" baseline="0" dirty="0">
                <a:solidFill>
                  <a:srgbClr val="FF0000"/>
                </a:solidFill>
                <a:latin typeface="Trebuchet MS"/>
                <a:ea typeface="Trebuchet MS"/>
                <a:cs typeface="Trebuchet MS"/>
                <a:sym typeface="Trebuchet MS"/>
              </a:rPr>
              <a:t>forensic toxicology </a:t>
            </a:r>
            <a:r>
              <a:rPr lang="en-US" sz="2200" b="0" i="0" u="none" strike="noStrike" cap="none" baseline="0" dirty="0">
                <a:solidFill>
                  <a:srgbClr val="3F3F3F"/>
                </a:solidFill>
                <a:latin typeface="Trebuchet MS"/>
                <a:ea typeface="Trebuchet MS"/>
                <a:cs typeface="Trebuchet MS"/>
                <a:sym typeface="Trebuchet MS"/>
              </a:rPr>
              <a:t>as a legit science (father of forensic toxicology)</a:t>
            </a:r>
          </a:p>
          <a:p>
            <a:pPr marL="228600" marR="0" lvl="0" indent="-190500" algn="l" rtl="0">
              <a:spcBef>
                <a:spcPts val="74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Alphonse Bertillon</a:t>
            </a:r>
            <a:r>
              <a:rPr lang="en-US" sz="2200" b="0" i="0" u="none" strike="noStrike" cap="none" baseline="0" dirty="0">
                <a:solidFill>
                  <a:srgbClr val="3F3F3F"/>
                </a:solidFill>
                <a:latin typeface="Trebuchet MS"/>
                <a:ea typeface="Trebuchet MS"/>
                <a:cs typeface="Trebuchet MS"/>
                <a:sym typeface="Trebuchet MS"/>
              </a:rPr>
              <a:t>:  developed </a:t>
            </a:r>
            <a:r>
              <a:rPr lang="en-US" sz="2200" b="0" i="0" u="none" strike="noStrike" cap="none" baseline="0" dirty="0">
                <a:solidFill>
                  <a:srgbClr val="FF0000"/>
                </a:solidFill>
                <a:latin typeface="Trebuchet MS"/>
                <a:ea typeface="Trebuchet MS"/>
                <a:cs typeface="Trebuchet MS"/>
                <a:sym typeface="Trebuchet MS"/>
              </a:rPr>
              <a:t>first system of personal identification</a:t>
            </a:r>
            <a:r>
              <a:rPr lang="en-US" sz="2200" b="0" i="0" u="none" strike="noStrike" cap="none" baseline="0" dirty="0">
                <a:solidFill>
                  <a:srgbClr val="3F3F3F"/>
                </a:solidFill>
                <a:latin typeface="Trebuchet MS"/>
                <a:ea typeface="Trebuchet MS"/>
                <a:cs typeface="Trebuchet MS"/>
                <a:sym typeface="Trebuchet MS"/>
              </a:rPr>
              <a:t> based on a series of body measurements</a:t>
            </a:r>
          </a:p>
          <a:p>
            <a:pPr marL="228600" marR="0" lvl="0" indent="-190500" algn="l" rtl="0">
              <a:spcBef>
                <a:spcPts val="74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Francis Galton</a:t>
            </a:r>
            <a:r>
              <a:rPr lang="en-US" sz="2200" b="0" i="0" u="none" strike="noStrike" cap="none" baseline="0" dirty="0">
                <a:solidFill>
                  <a:srgbClr val="3F3F3F"/>
                </a:solidFill>
                <a:latin typeface="Trebuchet MS"/>
                <a:ea typeface="Trebuchet MS"/>
                <a:cs typeface="Trebuchet MS"/>
                <a:sym typeface="Trebuchet MS"/>
              </a:rPr>
              <a:t>:  first definitive </a:t>
            </a:r>
            <a:r>
              <a:rPr lang="en-US" sz="2200" b="0" i="0" u="none" strike="noStrike" cap="none" baseline="0" dirty="0">
                <a:solidFill>
                  <a:srgbClr val="FF0000"/>
                </a:solidFill>
                <a:latin typeface="Trebuchet MS"/>
                <a:ea typeface="Trebuchet MS"/>
                <a:cs typeface="Trebuchet MS"/>
                <a:sym typeface="Trebuchet MS"/>
              </a:rPr>
              <a:t>study of fingerprints </a:t>
            </a:r>
            <a:r>
              <a:rPr lang="en-US" sz="2200" b="0" i="0" u="none" strike="noStrike" cap="none" baseline="0" dirty="0">
                <a:solidFill>
                  <a:srgbClr val="3F3F3F"/>
                </a:solidFill>
                <a:latin typeface="Trebuchet MS"/>
                <a:ea typeface="Trebuchet MS"/>
                <a:cs typeface="Trebuchet MS"/>
                <a:sym typeface="Trebuchet MS"/>
              </a:rPr>
              <a:t>and developed a system for </a:t>
            </a:r>
            <a:r>
              <a:rPr lang="en-US" sz="2200" b="0" i="0" u="none" strike="noStrike" cap="none" baseline="0" dirty="0">
                <a:solidFill>
                  <a:srgbClr val="FF0000"/>
                </a:solidFill>
                <a:latin typeface="Trebuchet MS"/>
                <a:ea typeface="Trebuchet MS"/>
                <a:cs typeface="Trebuchet MS"/>
                <a:sym typeface="Trebuchet MS"/>
              </a:rPr>
              <a:t>classifying them</a:t>
            </a:r>
          </a:p>
          <a:p>
            <a:pPr marL="228600" marR="0" lvl="0" indent="-190500" algn="l" rtl="0">
              <a:spcBef>
                <a:spcPts val="74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Karl Landsteiner</a:t>
            </a:r>
            <a:r>
              <a:rPr lang="en-US" sz="2200" b="0" i="0" u="none" strike="noStrike" cap="none" baseline="0" dirty="0">
                <a:solidFill>
                  <a:srgbClr val="3F3F3F"/>
                </a:solidFill>
                <a:latin typeface="Trebuchet MS"/>
                <a:ea typeface="Trebuchet MS"/>
                <a:cs typeface="Trebuchet MS"/>
                <a:sym typeface="Trebuchet MS"/>
              </a:rPr>
              <a:t>:  discovered that blood can be classified into groups later recognized as types  A, B, AB, and O</a:t>
            </a:r>
          </a:p>
          <a:p>
            <a:pPr marL="228600" marR="0" lvl="0" indent="-190500" algn="l" rtl="0">
              <a:spcBef>
                <a:spcPts val="74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Leone Lattes</a:t>
            </a:r>
            <a:r>
              <a:rPr lang="en-US" sz="2200" b="0" i="0" u="none" strike="noStrike" cap="none" baseline="0" dirty="0">
                <a:solidFill>
                  <a:srgbClr val="3F3F3F"/>
                </a:solidFill>
                <a:latin typeface="Trebuchet MS"/>
                <a:ea typeface="Trebuchet MS"/>
                <a:cs typeface="Trebuchet MS"/>
                <a:sym typeface="Trebuchet MS"/>
              </a:rPr>
              <a:t>:  developed a procedure for determining blood group of a dried blood stain</a:t>
            </a:r>
          </a:p>
          <a:p>
            <a:pPr marL="228600" marR="0" lvl="0" indent="-8890" algn="l" rtl="0">
              <a:spcBef>
                <a:spcPts val="740"/>
              </a:spcBef>
              <a:spcAft>
                <a:spcPts val="300"/>
              </a:spcAft>
              <a:buClr>
                <a:srgbClr val="C3260C"/>
              </a:buClr>
              <a:buFont typeface="Trebuchet MS"/>
              <a:buNone/>
            </a:pPr>
            <a:endParaRPr sz="220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066800" y="5410200"/>
            <a:ext cx="6512510" cy="1143000"/>
          </a:xfrm>
          <a:prstGeom prst="rect">
            <a:avLst/>
          </a:prstGeom>
          <a:noFill/>
          <a:ln>
            <a:noFill/>
          </a:ln>
        </p:spPr>
        <p:txBody>
          <a:bodyPr lIns="91425" tIns="45700" rIns="91425" bIns="45700" anchor="t" anchorCtr="0">
            <a:noAutofit/>
          </a:bodyPr>
          <a:lstStyle/>
          <a:p>
            <a:pPr marL="320040" marR="0" lvl="0" indent="53847" algn="r" rtl="0">
              <a:spcBef>
                <a:spcPts val="0"/>
              </a:spcBef>
              <a:buClr>
                <a:srgbClr val="C3260C"/>
              </a:buClr>
              <a:buFont typeface="Trebuchet MS"/>
              <a:buNone/>
            </a:pPr>
            <a:endParaRPr sz="4600" b="1" i="0" u="none" strike="noStrike" cap="none" baseline="0" dirty="0">
              <a:solidFill>
                <a:schemeClr val="dk1"/>
              </a:solidFill>
              <a:latin typeface="Trebuchet MS"/>
              <a:ea typeface="Trebuchet MS"/>
              <a:cs typeface="Trebuchet MS"/>
              <a:sym typeface="Trebuchet MS"/>
            </a:endParaRPr>
          </a:p>
        </p:txBody>
      </p:sp>
      <p:sp>
        <p:nvSpPr>
          <p:cNvPr id="155" name="Shape 155"/>
          <p:cNvSpPr txBox="1">
            <a:spLocks noGrp="1"/>
          </p:cNvSpPr>
          <p:nvPr>
            <p:ph type="body" idx="1"/>
          </p:nvPr>
        </p:nvSpPr>
        <p:spPr>
          <a:xfrm>
            <a:off x="1143000" y="731520"/>
            <a:ext cx="6400799" cy="4450080"/>
          </a:xfrm>
          <a:prstGeom prst="rect">
            <a:avLst/>
          </a:prstGeom>
          <a:noFill/>
          <a:ln>
            <a:solidFill>
              <a:schemeClr val="bg2"/>
            </a:solidFill>
          </a:ln>
        </p:spPr>
        <p:txBody>
          <a:bodyPr lIns="91425" tIns="45700" rIns="91425" bIns="45700" anchor="t" anchorCtr="0">
            <a:noAutofit/>
          </a:bodyPr>
          <a:lstStyle/>
          <a:p>
            <a:pPr marL="228600" marR="0" lvl="0" indent="-190500" algn="l" rtl="0">
              <a:spcBef>
                <a:spcPts val="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Calvin Goddard</a:t>
            </a:r>
            <a:r>
              <a:rPr lang="en-US" sz="2200" b="1" i="0" u="none" strike="noStrike" cap="none" baseline="0" dirty="0">
                <a:solidFill>
                  <a:schemeClr val="dk1"/>
                </a:solidFill>
                <a:latin typeface="Trebuchet MS"/>
                <a:ea typeface="Trebuchet MS"/>
                <a:cs typeface="Trebuchet MS"/>
                <a:sym typeface="Trebuchet MS"/>
              </a:rPr>
              <a:t>:  </a:t>
            </a:r>
            <a:r>
              <a:rPr lang="en-US" sz="2200" b="0" i="0" u="none" strike="noStrike" cap="none" baseline="0" dirty="0">
                <a:solidFill>
                  <a:schemeClr val="dk1"/>
                </a:solidFill>
                <a:latin typeface="Trebuchet MS"/>
                <a:ea typeface="Trebuchet MS"/>
                <a:cs typeface="Trebuchet MS"/>
                <a:sym typeface="Trebuchet MS"/>
              </a:rPr>
              <a:t>comparison studies with bullets using a comparison microscope</a:t>
            </a:r>
          </a:p>
          <a:p>
            <a:pPr marL="228600" marR="0" lvl="0" indent="-190500" algn="l" rtl="0">
              <a:spcBef>
                <a:spcPts val="74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Albert S. Osborn</a:t>
            </a:r>
            <a:r>
              <a:rPr lang="en-US" sz="2200" b="1" i="0" u="none" strike="noStrike" cap="none" baseline="0" dirty="0">
                <a:solidFill>
                  <a:schemeClr val="dk1"/>
                </a:solidFill>
                <a:latin typeface="Trebuchet MS"/>
                <a:ea typeface="Trebuchet MS"/>
                <a:cs typeface="Trebuchet MS"/>
                <a:sym typeface="Trebuchet MS"/>
              </a:rPr>
              <a:t>:  </a:t>
            </a:r>
            <a:r>
              <a:rPr lang="en-US" sz="2200" b="0" i="0" u="none" strike="noStrike" cap="none" baseline="0" dirty="0">
                <a:solidFill>
                  <a:schemeClr val="dk1"/>
                </a:solidFill>
                <a:latin typeface="Trebuchet MS"/>
                <a:ea typeface="Trebuchet MS"/>
                <a:cs typeface="Trebuchet MS"/>
                <a:sym typeface="Trebuchet MS"/>
              </a:rPr>
              <a:t>principles of document examination and the acceptance of documents as scientific evidence</a:t>
            </a:r>
          </a:p>
          <a:p>
            <a:pPr marL="228600" marR="0" lvl="0" indent="-190500" algn="l" rtl="0">
              <a:spcBef>
                <a:spcPts val="740"/>
              </a:spcBef>
              <a:spcAft>
                <a:spcPts val="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Hans Gross</a:t>
            </a:r>
            <a:r>
              <a:rPr lang="en-US" sz="2200" b="1" i="0" u="none" strike="noStrike" cap="none" baseline="0" dirty="0">
                <a:solidFill>
                  <a:schemeClr val="dk1"/>
                </a:solidFill>
                <a:latin typeface="Trebuchet MS"/>
                <a:ea typeface="Trebuchet MS"/>
                <a:cs typeface="Trebuchet MS"/>
                <a:sym typeface="Trebuchet MS"/>
              </a:rPr>
              <a:t>:  </a:t>
            </a:r>
            <a:r>
              <a:rPr lang="en-US" sz="2200" b="0" i="0" u="none" strike="noStrike" cap="none" baseline="0" dirty="0">
                <a:solidFill>
                  <a:schemeClr val="dk1"/>
                </a:solidFill>
                <a:latin typeface="Trebuchet MS"/>
                <a:ea typeface="Trebuchet MS"/>
                <a:cs typeface="Trebuchet MS"/>
                <a:sym typeface="Trebuchet MS"/>
              </a:rPr>
              <a:t>described the application of scientific disciplines to criminal investigation</a:t>
            </a:r>
          </a:p>
          <a:p>
            <a:pPr marL="228600" marR="0" lvl="0" indent="-190500" algn="l" rtl="0">
              <a:spcBef>
                <a:spcPts val="740"/>
              </a:spcBef>
              <a:spcAft>
                <a:spcPts val="300"/>
              </a:spcAft>
              <a:buClr>
                <a:srgbClr val="C3260C"/>
              </a:buClr>
              <a:buSzPct val="130000"/>
              <a:buFont typeface="Trebuchet MS"/>
              <a:buChar char="*"/>
            </a:pPr>
            <a:r>
              <a:rPr lang="en-US" sz="2200" b="1" i="1" u="none" strike="noStrike" cap="none" baseline="0" dirty="0">
                <a:solidFill>
                  <a:schemeClr val="dk1"/>
                </a:solidFill>
                <a:latin typeface="Trebuchet MS"/>
                <a:ea typeface="Trebuchet MS"/>
                <a:cs typeface="Trebuchet MS"/>
                <a:sym typeface="Trebuchet MS"/>
              </a:rPr>
              <a:t>Edmond </a:t>
            </a:r>
            <a:r>
              <a:rPr lang="en-US" sz="2200" b="1" i="1" u="none" strike="noStrike" cap="none" baseline="0" dirty="0" err="1">
                <a:solidFill>
                  <a:schemeClr val="dk1"/>
                </a:solidFill>
                <a:latin typeface="Trebuchet MS"/>
                <a:ea typeface="Trebuchet MS"/>
                <a:cs typeface="Trebuchet MS"/>
                <a:sym typeface="Trebuchet MS"/>
              </a:rPr>
              <a:t>Locard</a:t>
            </a:r>
            <a:r>
              <a:rPr lang="en-US" sz="2200" b="0" i="0" u="none" strike="noStrike" cap="none" baseline="0" dirty="0">
                <a:solidFill>
                  <a:schemeClr val="dk1"/>
                </a:solidFill>
                <a:latin typeface="Trebuchet MS"/>
                <a:ea typeface="Trebuchet MS"/>
                <a:cs typeface="Trebuchet MS"/>
                <a:sym typeface="Trebuchet MS"/>
              </a:rPr>
              <a:t>:  “</a:t>
            </a:r>
            <a:r>
              <a:rPr lang="en-US" sz="2200" b="0" i="0" u="none" strike="noStrike" cap="none" baseline="0" dirty="0" err="1">
                <a:solidFill>
                  <a:schemeClr val="dk1"/>
                </a:solidFill>
                <a:latin typeface="Trebuchet MS"/>
                <a:ea typeface="Trebuchet MS"/>
                <a:cs typeface="Trebuchet MS"/>
                <a:sym typeface="Trebuchet MS"/>
              </a:rPr>
              <a:t>Locard’s</a:t>
            </a:r>
            <a:r>
              <a:rPr lang="en-US" sz="2200" b="0" i="0" u="none" strike="noStrike" cap="none" baseline="0" dirty="0">
                <a:solidFill>
                  <a:schemeClr val="dk1"/>
                </a:solidFill>
                <a:latin typeface="Trebuchet MS"/>
                <a:ea typeface="Trebuchet MS"/>
                <a:cs typeface="Trebuchet MS"/>
                <a:sym typeface="Trebuchet MS"/>
              </a:rPr>
              <a:t> Exchange Principle”; whenever two objects come with one another, there is an exchange or cross-transfer of materials between them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143000" y="304800"/>
            <a:ext cx="6512510" cy="1143000"/>
          </a:xfrm>
          <a:prstGeom prst="rect">
            <a:avLst/>
          </a:prstGeom>
          <a:no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a:solidFill>
                  <a:schemeClr val="dk1"/>
                </a:solidFill>
                <a:latin typeface="Trebuchet MS"/>
                <a:ea typeface="Trebuchet MS"/>
                <a:cs typeface="Trebuchet MS"/>
                <a:sym typeface="Trebuchet MS"/>
              </a:rPr>
              <a:t>Crime Laboratories </a:t>
            </a:r>
          </a:p>
        </p:txBody>
      </p:sp>
      <p:sp>
        <p:nvSpPr>
          <p:cNvPr id="161" name="Shape 161"/>
          <p:cNvSpPr txBox="1">
            <a:spLocks noGrp="1"/>
          </p:cNvSpPr>
          <p:nvPr>
            <p:ph type="body" idx="1"/>
          </p:nvPr>
        </p:nvSpPr>
        <p:spPr>
          <a:xfrm>
            <a:off x="1295400" y="1752600"/>
            <a:ext cx="6400799" cy="3474719"/>
          </a:xfrm>
          <a:prstGeom prst="rect">
            <a:avLst/>
          </a:prstGeom>
          <a:noFill/>
          <a:ln>
            <a:solidFill>
              <a:schemeClr val="bg2"/>
            </a:solidFill>
          </a:ln>
        </p:spPr>
        <p:txBody>
          <a:bodyPr lIns="91425" tIns="45700" rIns="91425" bIns="45700" anchor="t" anchorCtr="0">
            <a:noAutofit/>
          </a:bodyPr>
          <a:lstStyle/>
          <a:p>
            <a:pPr marL="228600" marR="0" lvl="0" indent="-190500" algn="l" rtl="0">
              <a:spcBef>
                <a:spcPts val="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1932:  FBI (Federal Bureau of Investigation) under the direction of J. Edgar Hoover offered forensic services to all law enforcement agencies. </a:t>
            </a:r>
          </a:p>
          <a:p>
            <a:pPr marL="228600" marR="0" lvl="0" indent="-190500" algn="l" rtl="0">
              <a:spcBef>
                <a:spcPts val="740"/>
              </a:spcBef>
              <a:spcAft>
                <a:spcPts val="30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Oldest lab in U.S. is at the Los Angeles Police Department (LAPD) established in in 1923</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9095" y="2209800"/>
            <a:ext cx="3636085" cy="1258493"/>
          </a:xfrm>
          <a:prstGeom prst="rect">
            <a:avLst/>
          </a:prstGeom>
          <a:noFill/>
          <a:ln>
            <a:noFill/>
          </a:ln>
        </p:spPr>
        <p:txBody>
          <a:bodyPr lIns="91425" tIns="45700" rIns="91425" bIns="45700" anchor="b" anchorCtr="0">
            <a:noAutofit/>
          </a:bodyPr>
          <a:lstStyle/>
          <a:p>
            <a:pPr marL="228600" marR="0" lvl="0" indent="-228600" algn="l" rtl="0">
              <a:spcBef>
                <a:spcPts val="0"/>
              </a:spcBef>
              <a:buClr>
                <a:srgbClr val="C3260C"/>
              </a:buClr>
              <a:buSzPct val="128000"/>
              <a:buFont typeface="Trebuchet MS"/>
              <a:buChar char="*"/>
            </a:pPr>
            <a:r>
              <a:rPr lang="en-US" sz="2800" b="1" i="0" u="none" strike="noStrike" cap="none" baseline="0">
                <a:solidFill>
                  <a:schemeClr val="dk1"/>
                </a:solidFill>
                <a:latin typeface="Trebuchet MS"/>
                <a:ea typeface="Trebuchet MS"/>
                <a:cs typeface="Trebuchet MS"/>
                <a:sym typeface="Trebuchet MS"/>
              </a:rPr>
              <a:t>Objectives</a:t>
            </a:r>
          </a:p>
        </p:txBody>
      </p:sp>
      <p:sp>
        <p:nvSpPr>
          <p:cNvPr id="104" name="Shape 104"/>
          <p:cNvSpPr txBox="1">
            <a:spLocks noGrp="1"/>
          </p:cNvSpPr>
          <p:nvPr>
            <p:ph type="body" idx="1"/>
          </p:nvPr>
        </p:nvSpPr>
        <p:spPr>
          <a:xfrm>
            <a:off x="4593514" y="731520"/>
            <a:ext cx="4017085" cy="4894729"/>
          </a:xfrm>
          <a:prstGeom prst="rect">
            <a:avLst/>
          </a:prstGeom>
          <a:noFill/>
          <a:ln>
            <a:noFill/>
          </a:ln>
        </p:spPr>
        <p:txBody>
          <a:bodyPr lIns="91425" tIns="45700" rIns="91425" bIns="45700" anchor="ctr" anchorCtr="0">
            <a:noAutofit/>
          </a:bodyPr>
          <a:lstStyle/>
          <a:p>
            <a:pPr marL="228600" marR="0" lvl="0" indent="-190500" algn="l" rtl="0">
              <a:spcBef>
                <a:spcPts val="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Define and distinguish forensic science from other </a:t>
            </a:r>
            <a:r>
              <a:rPr lang="en-US" sz="2200" b="0" i="0" u="none" strike="noStrike" cap="none" baseline="0" dirty="0" smtClean="0">
                <a:solidFill>
                  <a:srgbClr val="3F3F3F"/>
                </a:solidFill>
                <a:latin typeface="Trebuchet MS"/>
                <a:ea typeface="Trebuchet MS"/>
                <a:cs typeface="Trebuchet MS"/>
                <a:sym typeface="Trebuchet MS"/>
              </a:rPr>
              <a:t>sciences</a:t>
            </a:r>
          </a:p>
          <a:p>
            <a:pPr marL="228600" marR="0" lvl="0" indent="-190500" algn="l" rtl="0">
              <a:spcBef>
                <a:spcPts val="0"/>
              </a:spcBef>
              <a:spcAft>
                <a:spcPts val="0"/>
              </a:spcAft>
              <a:buClr>
                <a:srgbClr val="C3260C"/>
              </a:buClr>
              <a:buSzPct val="130000"/>
              <a:buFont typeface="Trebuchet MS"/>
              <a:buChar char="*"/>
            </a:pPr>
            <a:r>
              <a:rPr lang="en-US" sz="2200" dirty="0" smtClean="0">
                <a:solidFill>
                  <a:srgbClr val="3F3F3F"/>
                </a:solidFill>
                <a:latin typeface="Trebuchet MS"/>
                <a:ea typeface="Trebuchet MS"/>
                <a:cs typeface="Trebuchet MS"/>
                <a:sym typeface="Trebuchet MS"/>
              </a:rPr>
              <a:t>Describe the processes involved in administering justice</a:t>
            </a:r>
          </a:p>
          <a:p>
            <a:pPr marL="228600" marR="0" lvl="0" indent="-190500" algn="l" rtl="0">
              <a:spcBef>
                <a:spcPts val="0"/>
              </a:spcBef>
              <a:spcAft>
                <a:spcPts val="0"/>
              </a:spcAft>
              <a:buClr>
                <a:srgbClr val="C3260C"/>
              </a:buClr>
              <a:buSzPct val="130000"/>
              <a:buFont typeface="Trebuchet MS"/>
              <a:buChar char="*"/>
            </a:pPr>
            <a:endParaRPr lang="en-US" sz="2200" b="0" i="0" u="none" strike="noStrike" cap="none" baseline="0" dirty="0">
              <a:solidFill>
                <a:srgbClr val="3F3F3F"/>
              </a:solidFill>
              <a:latin typeface="Trebuchet MS"/>
              <a:ea typeface="Trebuchet MS"/>
              <a:cs typeface="Trebuchet MS"/>
              <a:sym typeface="Trebuchet MS"/>
            </a:endParaRPr>
          </a:p>
        </p:txBody>
      </p:sp>
      <p:sp>
        <p:nvSpPr>
          <p:cNvPr id="105" name="Shape 105"/>
          <p:cNvSpPr txBox="1">
            <a:spLocks noGrp="1"/>
          </p:cNvSpPr>
          <p:nvPr>
            <p:ph type="body" idx="2"/>
          </p:nvPr>
        </p:nvSpPr>
        <p:spPr>
          <a:xfrm>
            <a:off x="1075765" y="3497801"/>
            <a:ext cx="3388659" cy="2139518"/>
          </a:xfrm>
          <a:prstGeom prst="rect">
            <a:avLst/>
          </a:prstGeom>
          <a:noFill/>
          <a:ln>
            <a:noFill/>
          </a:ln>
        </p:spPr>
        <p:txBody>
          <a:bodyPr lIns="91425" tIns="45700" rIns="91425" bIns="45700" anchor="t" anchorCtr="0">
            <a:noAutofit/>
          </a:bodyPr>
          <a:lstStyle/>
          <a:p>
            <a:pPr marL="0" marR="0" lvl="0" indent="0" algn="l" rtl="0">
              <a:spcBef>
                <a:spcPts val="0"/>
              </a:spcBef>
              <a:spcAft>
                <a:spcPts val="300"/>
              </a:spcAft>
              <a:buClr>
                <a:srgbClr val="C3260C"/>
              </a:buClr>
              <a:buFont typeface="Trebuchet MS"/>
              <a:buNone/>
            </a:pPr>
            <a:endParaRPr sz="1400" b="0" i="0" u="none" strike="noStrike" cap="none" baseline="0">
              <a:solidFill>
                <a:srgbClr val="3F3F3F"/>
              </a:solidFill>
              <a:latin typeface="Trebuchet MS"/>
              <a:ea typeface="Trebuchet MS"/>
              <a:cs typeface="Trebuchet MS"/>
              <a:sym typeface="Trebuchet MS"/>
            </a:endParaRPr>
          </a:p>
        </p:txBody>
      </p:sp>
      <p:pic>
        <p:nvPicPr>
          <p:cNvPr id="106" name="Shape 106"/>
          <p:cNvPicPr preferRelativeResize="0"/>
          <p:nvPr/>
        </p:nvPicPr>
        <p:blipFill rotWithShape="1">
          <a:blip r:embed="rId3">
            <a:alphaModFix/>
          </a:blip>
          <a:srcRect/>
          <a:stretch/>
        </p:blipFill>
        <p:spPr>
          <a:xfrm>
            <a:off x="638908" y="1676400"/>
            <a:ext cx="4009292" cy="37147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1793289" y="4372167"/>
            <a:ext cx="6512510" cy="1143000"/>
          </a:xfrm>
          <a:prstGeom prst="rect">
            <a:avLst/>
          </a:prstGeom>
          <a:no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a:solidFill>
                  <a:schemeClr val="dk1"/>
                </a:solidFill>
                <a:latin typeface="Trebuchet MS"/>
                <a:ea typeface="Trebuchet MS"/>
                <a:cs typeface="Trebuchet MS"/>
                <a:sym typeface="Trebuchet MS"/>
              </a:rPr>
              <a:t>International Crime Laboratories</a:t>
            </a:r>
          </a:p>
        </p:txBody>
      </p:sp>
      <p:sp>
        <p:nvSpPr>
          <p:cNvPr id="167" name="Shape 167"/>
          <p:cNvSpPr txBox="1">
            <a:spLocks noGrp="1"/>
          </p:cNvSpPr>
          <p:nvPr>
            <p:ph type="body" idx="1"/>
          </p:nvPr>
        </p:nvSpPr>
        <p:spPr>
          <a:xfrm>
            <a:off x="1143000" y="731520"/>
            <a:ext cx="6400799" cy="3764280"/>
          </a:xfrm>
          <a:prstGeom prst="rect">
            <a:avLst/>
          </a:prstGeom>
          <a:noFill/>
          <a:ln>
            <a:solidFill>
              <a:schemeClr val="bg2"/>
            </a:solidFill>
          </a:ln>
        </p:spPr>
        <p:txBody>
          <a:bodyPr lIns="91425" tIns="45700" rIns="91425" bIns="45700" anchor="t" anchorCtr="0">
            <a:noAutofit/>
          </a:bodyPr>
          <a:lstStyle/>
          <a:p>
            <a:pPr marL="228600" marR="0" lvl="0" indent="-190500" algn="l" rtl="0">
              <a:lnSpc>
                <a:spcPct val="90000"/>
              </a:lnSpc>
              <a:spcBef>
                <a:spcPts val="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Great Britain: national system of regional laboratories under jurisdiction of Home Office</a:t>
            </a:r>
          </a:p>
          <a:p>
            <a:pPr marL="228600" marR="0" lvl="0" indent="-190500" algn="l" rtl="0">
              <a:lnSpc>
                <a:spcPct val="90000"/>
              </a:lnSpc>
              <a:spcBef>
                <a:spcPts val="74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(not independent labs like in U.S.)</a:t>
            </a:r>
          </a:p>
          <a:p>
            <a:pPr marL="548640" marR="0" lvl="1" indent="-193040" algn="l" rtl="0">
              <a:lnSpc>
                <a:spcPct val="90000"/>
              </a:lnSpc>
              <a:spcBef>
                <a:spcPts val="700"/>
              </a:spcBef>
              <a:spcAft>
                <a:spcPts val="0"/>
              </a:spcAft>
              <a:buClr>
                <a:srgbClr val="C3260C"/>
              </a:buClr>
              <a:buSzPct val="129999"/>
              <a:buFont typeface="Trebuchet MS"/>
              <a:buChar char="*"/>
            </a:pPr>
            <a:r>
              <a:rPr lang="en-US" sz="2000" b="0" i="0" u="none" strike="noStrike" cap="none" baseline="0" dirty="0">
                <a:solidFill>
                  <a:srgbClr val="3F3F3F"/>
                </a:solidFill>
                <a:latin typeface="Trebuchet MS"/>
                <a:ea typeface="Trebuchet MS"/>
                <a:cs typeface="Trebuchet MS"/>
                <a:sym typeface="Trebuchet MS"/>
              </a:rPr>
              <a:t>Metropolitan Police Lab (London)</a:t>
            </a:r>
          </a:p>
          <a:p>
            <a:pPr marL="548640" marR="0" lvl="1" indent="-193040" algn="l" rtl="0">
              <a:lnSpc>
                <a:spcPct val="90000"/>
              </a:lnSpc>
              <a:spcBef>
                <a:spcPts val="700"/>
              </a:spcBef>
              <a:spcAft>
                <a:spcPts val="0"/>
              </a:spcAft>
              <a:buClr>
                <a:srgbClr val="C3260C"/>
              </a:buClr>
              <a:buSzPct val="129999"/>
              <a:buFont typeface="Trebuchet MS"/>
              <a:buChar char="*"/>
            </a:pPr>
            <a:r>
              <a:rPr lang="en-US" sz="2000" b="0" i="0" u="none" strike="noStrike" cap="none" baseline="0" dirty="0">
                <a:solidFill>
                  <a:srgbClr val="3F3F3F"/>
                </a:solidFill>
                <a:latin typeface="Trebuchet MS"/>
                <a:ea typeface="Trebuchet MS"/>
                <a:cs typeface="Trebuchet MS"/>
                <a:sym typeface="Trebuchet MS"/>
              </a:rPr>
              <a:t>Uses a fee for service model </a:t>
            </a:r>
          </a:p>
          <a:p>
            <a:pPr marL="228600" marR="0" lvl="0" indent="-190500" algn="l" rtl="0">
              <a:lnSpc>
                <a:spcPct val="90000"/>
              </a:lnSpc>
              <a:spcBef>
                <a:spcPts val="74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Canada:  3 institutes (government funded)</a:t>
            </a:r>
          </a:p>
          <a:p>
            <a:pPr marL="548640" marR="0" lvl="1" indent="-193040" algn="l" rtl="0">
              <a:lnSpc>
                <a:spcPct val="90000"/>
              </a:lnSpc>
              <a:spcBef>
                <a:spcPts val="700"/>
              </a:spcBef>
              <a:spcAft>
                <a:spcPts val="0"/>
              </a:spcAft>
              <a:buClr>
                <a:srgbClr val="C3260C"/>
              </a:buClr>
              <a:buSzPct val="129999"/>
              <a:buFont typeface="Trebuchet MS"/>
              <a:buChar char="*"/>
            </a:pPr>
            <a:r>
              <a:rPr lang="en-US" sz="2000" b="0" i="0" u="none" strike="noStrike" cap="none" baseline="0" dirty="0">
                <a:solidFill>
                  <a:srgbClr val="3F3F3F"/>
                </a:solidFill>
                <a:latin typeface="Trebuchet MS"/>
                <a:ea typeface="Trebuchet MS"/>
                <a:cs typeface="Trebuchet MS"/>
                <a:sym typeface="Trebuchet MS"/>
              </a:rPr>
              <a:t>Royal Canadian Mounted Police region lab</a:t>
            </a:r>
          </a:p>
          <a:p>
            <a:pPr marL="548640" marR="0" lvl="1" indent="-193040" algn="l" rtl="0">
              <a:lnSpc>
                <a:spcPct val="90000"/>
              </a:lnSpc>
              <a:spcBef>
                <a:spcPts val="700"/>
              </a:spcBef>
              <a:spcAft>
                <a:spcPts val="0"/>
              </a:spcAft>
              <a:buClr>
                <a:srgbClr val="C3260C"/>
              </a:buClr>
              <a:buSzPct val="129999"/>
              <a:buFont typeface="Trebuchet MS"/>
              <a:buChar char="*"/>
            </a:pPr>
            <a:r>
              <a:rPr lang="en-US" sz="2000" b="0" i="0" u="none" strike="noStrike" cap="none" baseline="0" dirty="0">
                <a:solidFill>
                  <a:srgbClr val="3F3F3F"/>
                </a:solidFill>
                <a:latin typeface="Trebuchet MS"/>
                <a:ea typeface="Trebuchet MS"/>
                <a:cs typeface="Trebuchet MS"/>
                <a:sym typeface="Trebuchet MS"/>
              </a:rPr>
              <a:t>Centre of Forensic Sciences in Toronto</a:t>
            </a:r>
          </a:p>
          <a:p>
            <a:pPr marL="548640" marR="0" lvl="1" indent="-193040" algn="l" rtl="0">
              <a:lnSpc>
                <a:spcPct val="90000"/>
              </a:lnSpc>
              <a:spcBef>
                <a:spcPts val="700"/>
              </a:spcBef>
              <a:spcAft>
                <a:spcPts val="0"/>
              </a:spcAft>
              <a:buClr>
                <a:srgbClr val="C3260C"/>
              </a:buClr>
              <a:buSzPct val="129999"/>
              <a:buFont typeface="Trebuchet MS"/>
              <a:buChar char="*"/>
            </a:pPr>
            <a:r>
              <a:rPr lang="en-US" sz="2000" b="0" i="0" u="none" strike="noStrike" cap="none" baseline="0" dirty="0">
                <a:solidFill>
                  <a:srgbClr val="3F3F3F"/>
                </a:solidFill>
                <a:latin typeface="Trebuchet MS"/>
                <a:ea typeface="Trebuchet MS"/>
                <a:cs typeface="Trebuchet MS"/>
                <a:sym typeface="Trebuchet MS"/>
              </a:rPr>
              <a:t>Institute of Legal Medicine and Police Science in Montreal</a:t>
            </a:r>
          </a:p>
          <a:p>
            <a:pPr marL="548640" marR="0" lvl="1" indent="-27940" algn="l" rtl="0">
              <a:lnSpc>
                <a:spcPct val="90000"/>
              </a:lnSpc>
              <a:spcBef>
                <a:spcPts val="700"/>
              </a:spcBef>
              <a:spcAft>
                <a:spcPts val="300"/>
              </a:spcAft>
              <a:buClr>
                <a:srgbClr val="C3260C"/>
              </a:buClr>
              <a:buFont typeface="Trebuchet MS"/>
              <a:buNone/>
            </a:pPr>
            <a:endParaRPr sz="200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1143000" y="731520"/>
            <a:ext cx="3346704" cy="639762"/>
          </a:xfrm>
          <a:prstGeom prst="rect">
            <a:avLst/>
          </a:prstGeom>
          <a:noFill/>
          <a:ln>
            <a:noFill/>
          </a:ln>
        </p:spPr>
        <p:txBody>
          <a:bodyPr lIns="91425" tIns="45700" rIns="91425" bIns="45700" anchor="b" anchorCtr="0">
            <a:noAutofit/>
          </a:bodyPr>
          <a:lstStyle/>
          <a:p>
            <a:pPr marL="0" marR="0" lvl="0" indent="0" algn="ctr" rtl="0">
              <a:spcBef>
                <a:spcPts val="0"/>
              </a:spcBef>
              <a:spcAft>
                <a:spcPts val="300"/>
              </a:spcAft>
              <a:buClr>
                <a:srgbClr val="C3260C"/>
              </a:buClr>
              <a:buSzPct val="25000"/>
              <a:buFont typeface="Trebuchet MS"/>
              <a:buNone/>
            </a:pPr>
            <a:r>
              <a:rPr lang="en-US" sz="2400" b="1" i="0" u="none" strike="noStrike" cap="none" baseline="0">
                <a:solidFill>
                  <a:schemeClr val="dk1"/>
                </a:solidFill>
                <a:latin typeface="Trebuchet MS"/>
                <a:ea typeface="Trebuchet MS"/>
                <a:cs typeface="Trebuchet MS"/>
                <a:sym typeface="Trebuchet MS"/>
              </a:rPr>
              <a:t>State /Local	</a:t>
            </a:r>
          </a:p>
        </p:txBody>
      </p:sp>
      <p:sp>
        <p:nvSpPr>
          <p:cNvPr id="173" name="Shape 173"/>
          <p:cNvSpPr txBox="1">
            <a:spLocks noGrp="1"/>
          </p:cNvSpPr>
          <p:nvPr>
            <p:ph type="body" idx="2"/>
          </p:nvPr>
        </p:nvSpPr>
        <p:spPr>
          <a:xfrm>
            <a:off x="1156446" y="1400326"/>
            <a:ext cx="3346704" cy="2743199"/>
          </a:xfrm>
          <a:prstGeom prst="rect">
            <a:avLst/>
          </a:prstGeom>
          <a:noFill/>
          <a:ln>
            <a:solidFill>
              <a:schemeClr val="bg2"/>
            </a:solidFill>
          </a:ln>
        </p:spPr>
        <p:txBody>
          <a:bodyPr lIns="91425" tIns="45700" rIns="91425" bIns="45700" anchor="t" anchorCtr="0">
            <a:noAutofit/>
          </a:bodyPr>
          <a:lstStyle/>
          <a:p>
            <a:pPr marL="228600" marR="0" lvl="0" indent="-190500" algn="l" rtl="0">
              <a:spcBef>
                <a:spcPts val="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N.C. State Bureau of Investigation (SBI)</a:t>
            </a:r>
          </a:p>
          <a:p>
            <a:pPr marL="228600" marR="0" lvl="0" indent="-190500" algn="l" rtl="0">
              <a:spcBef>
                <a:spcPts val="66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South Carolina law Enforcement Division (SLED)</a:t>
            </a:r>
          </a:p>
          <a:p>
            <a:pPr marL="228600" marR="0" lvl="0" indent="-190500" algn="l" rtl="0">
              <a:spcBef>
                <a:spcPts val="660"/>
              </a:spcBef>
              <a:spcAft>
                <a:spcPts val="30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Charlotte-Mecklenburg Police Department Crime lab</a:t>
            </a:r>
          </a:p>
        </p:txBody>
      </p:sp>
      <p:sp>
        <p:nvSpPr>
          <p:cNvPr id="174" name="Shape 174"/>
          <p:cNvSpPr txBox="1">
            <a:spLocks noGrp="1"/>
          </p:cNvSpPr>
          <p:nvPr>
            <p:ph type="body" idx="3"/>
          </p:nvPr>
        </p:nvSpPr>
        <p:spPr>
          <a:xfrm>
            <a:off x="4647301" y="731520"/>
            <a:ext cx="3346704" cy="639762"/>
          </a:xfrm>
          <a:prstGeom prst="rect">
            <a:avLst/>
          </a:prstGeom>
          <a:noFill/>
          <a:ln>
            <a:noFill/>
          </a:ln>
        </p:spPr>
        <p:txBody>
          <a:bodyPr lIns="91425" tIns="45700" rIns="91425" bIns="45700" anchor="b" anchorCtr="0">
            <a:noAutofit/>
          </a:bodyPr>
          <a:lstStyle/>
          <a:p>
            <a:pPr marL="0" marR="0" lvl="0" indent="0" algn="ctr" rtl="0">
              <a:spcBef>
                <a:spcPts val="0"/>
              </a:spcBef>
              <a:spcAft>
                <a:spcPts val="300"/>
              </a:spcAft>
              <a:buClr>
                <a:srgbClr val="C3260C"/>
              </a:buClr>
              <a:buSzPct val="25000"/>
              <a:buFont typeface="Trebuchet MS"/>
              <a:buNone/>
            </a:pPr>
            <a:r>
              <a:rPr lang="en-US" sz="2400" b="1" i="0" u="none" strike="noStrike" cap="none" baseline="0">
                <a:solidFill>
                  <a:schemeClr val="dk1"/>
                </a:solidFill>
                <a:latin typeface="Trebuchet MS"/>
                <a:ea typeface="Trebuchet MS"/>
                <a:cs typeface="Trebuchet MS"/>
                <a:sym typeface="Trebuchet MS"/>
              </a:rPr>
              <a:t>Federal </a:t>
            </a:r>
          </a:p>
        </p:txBody>
      </p:sp>
      <p:sp>
        <p:nvSpPr>
          <p:cNvPr id="175" name="Shape 175"/>
          <p:cNvSpPr txBox="1">
            <a:spLocks noGrp="1"/>
          </p:cNvSpPr>
          <p:nvPr>
            <p:ph type="body" idx="4"/>
          </p:nvPr>
        </p:nvSpPr>
        <p:spPr>
          <a:xfrm>
            <a:off x="4645025" y="1399032"/>
            <a:ext cx="3346704" cy="2743199"/>
          </a:xfrm>
          <a:prstGeom prst="rect">
            <a:avLst/>
          </a:prstGeom>
          <a:noFill/>
          <a:ln>
            <a:solidFill>
              <a:schemeClr val="bg2"/>
            </a:solidFill>
          </a:ln>
        </p:spPr>
        <p:txBody>
          <a:bodyPr lIns="91425" tIns="45700" rIns="91425" bIns="45700" anchor="t" anchorCtr="0">
            <a:noAutofit/>
          </a:bodyPr>
          <a:lstStyle/>
          <a:p>
            <a:pPr marL="228600" marR="0" lvl="0" indent="-190500" algn="l" rtl="0">
              <a:lnSpc>
                <a:spcPct val="80000"/>
              </a:lnSpc>
              <a:spcBef>
                <a:spcPts val="0"/>
              </a:spcBef>
              <a:spcAft>
                <a:spcPts val="0"/>
              </a:spcAft>
              <a:buClr>
                <a:srgbClr val="C3260C"/>
              </a:buClr>
              <a:buSzPct val="126176"/>
              <a:buFont typeface="Trebuchet MS"/>
              <a:buChar char="*"/>
            </a:pPr>
            <a:r>
              <a:rPr lang="en-US" sz="1650" b="0" i="0" u="none" strike="noStrike" cap="none" baseline="0" dirty="0">
                <a:solidFill>
                  <a:srgbClr val="3F3F3F"/>
                </a:solidFill>
                <a:latin typeface="Trebuchet MS"/>
                <a:ea typeface="Trebuchet MS"/>
                <a:cs typeface="Trebuchet MS"/>
                <a:sym typeface="Trebuchet MS"/>
              </a:rPr>
              <a:t>FBI (Federal Bureau of Investigation in Quantico, Va.)</a:t>
            </a:r>
          </a:p>
          <a:p>
            <a:pPr marL="228600" marR="0" lvl="0" indent="-190500" algn="l" rtl="0">
              <a:lnSpc>
                <a:spcPct val="80000"/>
              </a:lnSpc>
              <a:spcBef>
                <a:spcPts val="630"/>
              </a:spcBef>
              <a:spcAft>
                <a:spcPts val="0"/>
              </a:spcAft>
              <a:buClr>
                <a:srgbClr val="C3260C"/>
              </a:buClr>
              <a:buSzPct val="126176"/>
              <a:buFont typeface="Trebuchet MS"/>
              <a:buChar char="*"/>
            </a:pPr>
            <a:r>
              <a:rPr lang="en-US" sz="1650" b="0" i="0" u="none" strike="noStrike" cap="none" baseline="0" dirty="0">
                <a:solidFill>
                  <a:srgbClr val="3F3F3F"/>
                </a:solidFill>
                <a:latin typeface="Trebuchet MS"/>
                <a:ea typeface="Trebuchet MS"/>
                <a:cs typeface="Trebuchet MS"/>
                <a:sym typeface="Trebuchet MS"/>
              </a:rPr>
              <a:t>The Drug Enforcement Administration labs (DEA) of the Department of Justice</a:t>
            </a:r>
          </a:p>
          <a:p>
            <a:pPr marL="228600" marR="0" lvl="0" indent="-190500" algn="l" rtl="0">
              <a:lnSpc>
                <a:spcPct val="80000"/>
              </a:lnSpc>
              <a:spcBef>
                <a:spcPts val="630"/>
              </a:spcBef>
              <a:spcAft>
                <a:spcPts val="0"/>
              </a:spcAft>
              <a:buClr>
                <a:srgbClr val="C3260C"/>
              </a:buClr>
              <a:buSzPct val="126176"/>
              <a:buFont typeface="Trebuchet MS"/>
              <a:buChar char="*"/>
            </a:pPr>
            <a:r>
              <a:rPr lang="en-US" sz="1650" b="0" i="0" u="none" strike="noStrike" cap="none" baseline="0" dirty="0">
                <a:solidFill>
                  <a:srgbClr val="3F3F3F"/>
                </a:solidFill>
                <a:latin typeface="Trebuchet MS"/>
                <a:ea typeface="Trebuchet MS"/>
                <a:cs typeface="Trebuchet MS"/>
                <a:sym typeface="Trebuchet MS"/>
              </a:rPr>
              <a:t>Bureau of Alcohol, Tobacco, and Firearms (ATF)  of the </a:t>
            </a:r>
            <a:r>
              <a:rPr lang="en-US" sz="1650" b="0" i="0" u="none" strike="noStrike" cap="none" baseline="0" dirty="0" err="1">
                <a:solidFill>
                  <a:srgbClr val="3F3F3F"/>
                </a:solidFill>
                <a:latin typeface="Trebuchet MS"/>
                <a:ea typeface="Trebuchet MS"/>
                <a:cs typeface="Trebuchet MS"/>
                <a:sym typeface="Trebuchet MS"/>
              </a:rPr>
              <a:t>Departmen</a:t>
            </a:r>
            <a:r>
              <a:rPr lang="en-US" sz="1650" b="0" i="0" u="none" strike="noStrike" cap="none" baseline="0" dirty="0">
                <a:solidFill>
                  <a:srgbClr val="3F3F3F"/>
                </a:solidFill>
                <a:latin typeface="Trebuchet MS"/>
                <a:ea typeface="Trebuchet MS"/>
                <a:cs typeface="Trebuchet MS"/>
                <a:sym typeface="Trebuchet MS"/>
              </a:rPr>
              <a:t> of Justice</a:t>
            </a:r>
          </a:p>
          <a:p>
            <a:pPr marL="228600" marR="0" lvl="0" indent="-190500" algn="l" rtl="0">
              <a:lnSpc>
                <a:spcPct val="80000"/>
              </a:lnSpc>
              <a:spcBef>
                <a:spcPts val="630"/>
              </a:spcBef>
              <a:spcAft>
                <a:spcPts val="300"/>
              </a:spcAft>
              <a:buClr>
                <a:srgbClr val="C3260C"/>
              </a:buClr>
              <a:buSzPct val="126176"/>
              <a:buFont typeface="Trebuchet MS"/>
              <a:buChar char="*"/>
            </a:pPr>
            <a:r>
              <a:rPr lang="en-US" sz="1650" b="0" i="0" u="none" strike="noStrike" cap="none" baseline="0" dirty="0">
                <a:solidFill>
                  <a:srgbClr val="3F3F3F"/>
                </a:solidFill>
                <a:latin typeface="Trebuchet MS"/>
                <a:ea typeface="Trebuchet MS"/>
                <a:cs typeface="Trebuchet MS"/>
                <a:sym typeface="Trebuchet MS"/>
              </a:rPr>
              <a:t>U.S. Postal Service Inspection Service</a:t>
            </a:r>
          </a:p>
        </p:txBody>
      </p:sp>
      <p:sp>
        <p:nvSpPr>
          <p:cNvPr id="176" name="Shape 176"/>
          <p:cNvSpPr txBox="1">
            <a:spLocks noGrp="1"/>
          </p:cNvSpPr>
          <p:nvPr>
            <p:ph type="title"/>
          </p:nvPr>
        </p:nvSpPr>
        <p:spPr>
          <a:xfrm>
            <a:off x="1793289" y="4372167"/>
            <a:ext cx="6512510" cy="1143000"/>
          </a:xfrm>
          <a:prstGeom prst="rect">
            <a:avLst/>
          </a:prstGeom>
          <a:no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a:solidFill>
                  <a:schemeClr val="dk1"/>
                </a:solidFill>
                <a:latin typeface="Trebuchet MS"/>
                <a:ea typeface="Trebuchet MS"/>
                <a:cs typeface="Trebuchet MS"/>
                <a:sym typeface="Trebuchet MS"/>
              </a:rPr>
              <a:t>Types of Crime Laboratories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1143000" y="731520"/>
            <a:ext cx="3346704" cy="639762"/>
          </a:xfrm>
          <a:prstGeom prst="rect">
            <a:avLst/>
          </a:prstGeom>
          <a:noFill/>
          <a:ln>
            <a:noFill/>
          </a:ln>
        </p:spPr>
        <p:txBody>
          <a:bodyPr lIns="91425" tIns="45700" rIns="91425" bIns="45700" anchor="b" anchorCtr="0">
            <a:noAutofit/>
          </a:bodyPr>
          <a:lstStyle/>
          <a:p>
            <a:pPr marL="0" marR="0" lvl="0" indent="0" algn="ctr" rtl="0">
              <a:spcBef>
                <a:spcPts val="0"/>
              </a:spcBef>
              <a:spcAft>
                <a:spcPts val="300"/>
              </a:spcAft>
              <a:buClr>
                <a:srgbClr val="C3260C"/>
              </a:buClr>
              <a:buSzPct val="25000"/>
              <a:buFont typeface="Trebuchet MS"/>
              <a:buNone/>
            </a:pPr>
            <a:r>
              <a:rPr lang="en-US" sz="2400" b="1" i="0" u="none" strike="noStrike" cap="none" baseline="0">
                <a:solidFill>
                  <a:schemeClr val="dk1"/>
                </a:solidFill>
                <a:latin typeface="Trebuchet MS"/>
                <a:ea typeface="Trebuchet MS"/>
                <a:cs typeface="Trebuchet MS"/>
                <a:sym typeface="Trebuchet MS"/>
              </a:rPr>
              <a:t>Basic</a:t>
            </a:r>
          </a:p>
        </p:txBody>
      </p:sp>
      <p:sp>
        <p:nvSpPr>
          <p:cNvPr id="182" name="Shape 182"/>
          <p:cNvSpPr txBox="1">
            <a:spLocks noGrp="1"/>
          </p:cNvSpPr>
          <p:nvPr>
            <p:ph type="body" idx="2"/>
          </p:nvPr>
        </p:nvSpPr>
        <p:spPr>
          <a:xfrm>
            <a:off x="1156446" y="1400325"/>
            <a:ext cx="3346704" cy="3324073"/>
          </a:xfrm>
          <a:prstGeom prst="rect">
            <a:avLst/>
          </a:prstGeom>
          <a:noFill/>
          <a:ln>
            <a:solidFill>
              <a:schemeClr val="bg2"/>
            </a:solidFill>
          </a:ln>
        </p:spPr>
        <p:txBody>
          <a:bodyPr lIns="91425" tIns="45700" rIns="91425" bIns="45700" anchor="t" anchorCtr="0">
            <a:noAutofit/>
          </a:bodyPr>
          <a:lstStyle/>
          <a:p>
            <a:pPr marL="228600" marR="0" lvl="0" indent="-190500" algn="l" rtl="0">
              <a:lnSpc>
                <a:spcPct val="90000"/>
              </a:lnSpc>
              <a:spcBef>
                <a:spcPts val="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Physical science unit:  chemical testing of evidence</a:t>
            </a:r>
          </a:p>
          <a:p>
            <a:pPr marL="228600" marR="0" lvl="0" indent="-190500" algn="l" rtl="0">
              <a:lnSpc>
                <a:spcPct val="90000"/>
              </a:lnSpc>
              <a:spcBef>
                <a:spcPts val="66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Biology unit:  identify and perform DNA profiling, hair and fiber analysis, other biological materials</a:t>
            </a:r>
          </a:p>
          <a:p>
            <a:pPr marL="228600" marR="0" lvl="0" indent="-190500" algn="l" rtl="0">
              <a:lnSpc>
                <a:spcPct val="90000"/>
              </a:lnSpc>
              <a:spcBef>
                <a:spcPts val="66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Firearms:  ballistics tests, gun powder residue tests</a:t>
            </a:r>
          </a:p>
          <a:p>
            <a:pPr marL="228600" marR="0" lvl="0" indent="-190500" algn="l" rtl="0">
              <a:lnSpc>
                <a:spcPct val="90000"/>
              </a:lnSpc>
              <a:spcBef>
                <a:spcPts val="66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Document examination</a:t>
            </a:r>
          </a:p>
          <a:p>
            <a:pPr marL="228600" marR="0" lvl="0" indent="-190500" algn="l" rtl="0">
              <a:lnSpc>
                <a:spcPct val="90000"/>
              </a:lnSpc>
              <a:spcBef>
                <a:spcPts val="660"/>
              </a:spcBef>
              <a:spcAft>
                <a:spcPts val="0"/>
              </a:spcAft>
              <a:buClr>
                <a:srgbClr val="C3260C"/>
              </a:buClr>
              <a:buSzPct val="129999"/>
              <a:buFont typeface="Trebuchet MS"/>
              <a:buChar char="*"/>
            </a:pPr>
            <a:r>
              <a:rPr lang="en-US" sz="1800" b="0" i="0" u="none" strike="noStrike" cap="none" baseline="0" dirty="0">
                <a:solidFill>
                  <a:srgbClr val="3F3F3F"/>
                </a:solidFill>
                <a:latin typeface="Trebuchet MS"/>
                <a:ea typeface="Trebuchet MS"/>
                <a:cs typeface="Trebuchet MS"/>
                <a:sym typeface="Trebuchet MS"/>
              </a:rPr>
              <a:t>Photography unit</a:t>
            </a:r>
          </a:p>
          <a:p>
            <a:pPr marL="228600" marR="0" lvl="0" indent="-41910" algn="l" rtl="0">
              <a:lnSpc>
                <a:spcPct val="90000"/>
              </a:lnSpc>
              <a:spcBef>
                <a:spcPts val="660"/>
              </a:spcBef>
              <a:spcAft>
                <a:spcPts val="0"/>
              </a:spcAft>
              <a:buClr>
                <a:srgbClr val="C3260C"/>
              </a:buClr>
              <a:buFont typeface="Trebuchet MS"/>
              <a:buNone/>
            </a:pPr>
            <a:endParaRPr sz="1800" b="0" i="0" u="none" strike="noStrike" cap="none" baseline="0" dirty="0">
              <a:solidFill>
                <a:srgbClr val="3F3F3F"/>
              </a:solidFill>
              <a:latin typeface="Trebuchet MS"/>
              <a:ea typeface="Trebuchet MS"/>
              <a:cs typeface="Trebuchet MS"/>
              <a:sym typeface="Trebuchet MS"/>
            </a:endParaRPr>
          </a:p>
          <a:p>
            <a:pPr marL="228600" marR="0" lvl="0" indent="-41910" algn="l" rtl="0">
              <a:lnSpc>
                <a:spcPct val="90000"/>
              </a:lnSpc>
              <a:spcBef>
                <a:spcPts val="660"/>
              </a:spcBef>
              <a:spcAft>
                <a:spcPts val="300"/>
              </a:spcAft>
              <a:buClr>
                <a:srgbClr val="C3260C"/>
              </a:buClr>
              <a:buFont typeface="Trebuchet MS"/>
              <a:buNone/>
            </a:pPr>
            <a:endParaRPr sz="1800" b="0" i="0" u="none" strike="noStrike" cap="none" baseline="0" dirty="0">
              <a:solidFill>
                <a:srgbClr val="3F3F3F"/>
              </a:solidFill>
              <a:latin typeface="Trebuchet MS"/>
              <a:ea typeface="Trebuchet MS"/>
              <a:cs typeface="Trebuchet MS"/>
              <a:sym typeface="Trebuchet MS"/>
            </a:endParaRPr>
          </a:p>
        </p:txBody>
      </p:sp>
      <p:sp>
        <p:nvSpPr>
          <p:cNvPr id="183" name="Shape 183"/>
          <p:cNvSpPr txBox="1">
            <a:spLocks noGrp="1"/>
          </p:cNvSpPr>
          <p:nvPr>
            <p:ph type="body" idx="3"/>
          </p:nvPr>
        </p:nvSpPr>
        <p:spPr>
          <a:xfrm>
            <a:off x="4647301" y="731520"/>
            <a:ext cx="3346704" cy="639762"/>
          </a:xfrm>
          <a:prstGeom prst="rect">
            <a:avLst/>
          </a:prstGeom>
          <a:noFill/>
          <a:ln>
            <a:noFill/>
          </a:ln>
        </p:spPr>
        <p:txBody>
          <a:bodyPr lIns="91425" tIns="45700" rIns="91425" bIns="45700" anchor="b" anchorCtr="0">
            <a:noAutofit/>
          </a:bodyPr>
          <a:lstStyle/>
          <a:p>
            <a:pPr marL="0" marR="0" lvl="0" indent="0" algn="ctr" rtl="0">
              <a:spcBef>
                <a:spcPts val="0"/>
              </a:spcBef>
              <a:spcAft>
                <a:spcPts val="300"/>
              </a:spcAft>
              <a:buClr>
                <a:srgbClr val="C3260C"/>
              </a:buClr>
              <a:buSzPct val="25000"/>
              <a:buFont typeface="Trebuchet MS"/>
              <a:buNone/>
            </a:pPr>
            <a:r>
              <a:rPr lang="en-US" sz="2400" b="1" i="0" u="none" strike="noStrike" cap="none" baseline="0">
                <a:solidFill>
                  <a:schemeClr val="dk1"/>
                </a:solidFill>
                <a:latin typeface="Trebuchet MS"/>
                <a:ea typeface="Trebuchet MS"/>
                <a:cs typeface="Trebuchet MS"/>
                <a:sym typeface="Trebuchet MS"/>
              </a:rPr>
              <a:t>Optional Services</a:t>
            </a:r>
          </a:p>
        </p:txBody>
      </p:sp>
      <p:sp>
        <p:nvSpPr>
          <p:cNvPr id="184" name="Shape 184"/>
          <p:cNvSpPr txBox="1">
            <a:spLocks noGrp="1"/>
          </p:cNvSpPr>
          <p:nvPr>
            <p:ph type="body" idx="4"/>
          </p:nvPr>
        </p:nvSpPr>
        <p:spPr>
          <a:xfrm>
            <a:off x="4645025" y="1399032"/>
            <a:ext cx="3346704" cy="2743199"/>
          </a:xfrm>
          <a:prstGeom prst="rect">
            <a:avLst/>
          </a:prstGeom>
          <a:noFill/>
          <a:ln>
            <a:solidFill>
              <a:schemeClr val="bg2"/>
            </a:solidFill>
          </a:ln>
        </p:spPr>
        <p:txBody>
          <a:bodyPr lIns="91425" tIns="45700" rIns="91425" bIns="45700" anchor="t" anchorCtr="0">
            <a:noAutofit/>
          </a:bodyPr>
          <a:lstStyle/>
          <a:p>
            <a:pPr marL="228600" marR="0" lvl="0" indent="-190500" algn="l" rtl="0">
              <a:lnSpc>
                <a:spcPct val="90000"/>
              </a:lnSpc>
              <a:spcBef>
                <a:spcPts val="0"/>
              </a:spcBef>
              <a:spcAft>
                <a:spcPts val="0"/>
              </a:spcAft>
              <a:buClr>
                <a:srgbClr val="C3260C"/>
              </a:buClr>
              <a:buSzPct val="125937"/>
              <a:buFont typeface="Trebuchet MS"/>
              <a:buChar char="*"/>
            </a:pPr>
            <a:r>
              <a:rPr lang="en-US" sz="1550" b="0" i="0" u="none" strike="noStrike" cap="none" baseline="0" dirty="0">
                <a:solidFill>
                  <a:srgbClr val="3F3F3F"/>
                </a:solidFill>
                <a:latin typeface="Trebuchet MS"/>
                <a:ea typeface="Trebuchet MS"/>
                <a:cs typeface="Trebuchet MS"/>
                <a:sym typeface="Trebuchet MS"/>
              </a:rPr>
              <a:t>Toxicology:  determines presence or absence of drugs in body fluids and tissues</a:t>
            </a:r>
          </a:p>
          <a:p>
            <a:pPr marL="228600" marR="0" lvl="0" indent="-190500" algn="l" rtl="0">
              <a:lnSpc>
                <a:spcPct val="90000"/>
              </a:lnSpc>
              <a:spcBef>
                <a:spcPts val="610"/>
              </a:spcBef>
              <a:spcAft>
                <a:spcPts val="0"/>
              </a:spcAft>
              <a:buClr>
                <a:srgbClr val="C3260C"/>
              </a:buClr>
              <a:buSzPct val="125937"/>
              <a:buFont typeface="Trebuchet MS"/>
              <a:buChar char="*"/>
            </a:pPr>
            <a:r>
              <a:rPr lang="en-US" sz="1550" b="0" i="0" u="none" strike="noStrike" cap="none" baseline="0" dirty="0">
                <a:solidFill>
                  <a:srgbClr val="3F3F3F"/>
                </a:solidFill>
                <a:latin typeface="Trebuchet MS"/>
                <a:ea typeface="Trebuchet MS"/>
                <a:cs typeface="Trebuchet MS"/>
                <a:sym typeface="Trebuchet MS"/>
              </a:rPr>
              <a:t>Latent fingerprint identification</a:t>
            </a:r>
          </a:p>
          <a:p>
            <a:pPr marL="228600" marR="0" lvl="0" indent="-190500" algn="l" rtl="0">
              <a:lnSpc>
                <a:spcPct val="90000"/>
              </a:lnSpc>
              <a:spcBef>
                <a:spcPts val="610"/>
              </a:spcBef>
              <a:spcAft>
                <a:spcPts val="0"/>
              </a:spcAft>
              <a:buClr>
                <a:srgbClr val="C3260C"/>
              </a:buClr>
              <a:buSzPct val="125937"/>
              <a:buFont typeface="Trebuchet MS"/>
              <a:buChar char="*"/>
            </a:pPr>
            <a:r>
              <a:rPr lang="en-US" sz="1550" b="0" i="0" u="none" strike="noStrike" cap="none" baseline="0" dirty="0">
                <a:solidFill>
                  <a:srgbClr val="3F3F3F"/>
                </a:solidFill>
                <a:latin typeface="Trebuchet MS"/>
                <a:ea typeface="Trebuchet MS"/>
                <a:cs typeface="Trebuchet MS"/>
                <a:sym typeface="Trebuchet MS"/>
              </a:rPr>
              <a:t>Polygraph unit (lie detector tests)</a:t>
            </a:r>
          </a:p>
          <a:p>
            <a:pPr marL="228600" marR="0" lvl="0" indent="-190500" algn="l" rtl="0">
              <a:lnSpc>
                <a:spcPct val="90000"/>
              </a:lnSpc>
              <a:spcBef>
                <a:spcPts val="610"/>
              </a:spcBef>
              <a:spcAft>
                <a:spcPts val="0"/>
              </a:spcAft>
              <a:buClr>
                <a:srgbClr val="C3260C"/>
              </a:buClr>
              <a:buSzPct val="125937"/>
              <a:buFont typeface="Trebuchet MS"/>
              <a:buChar char="*"/>
            </a:pPr>
            <a:r>
              <a:rPr lang="en-US" sz="1550" b="0" i="0" u="none" strike="noStrike" cap="none" baseline="0" dirty="0">
                <a:solidFill>
                  <a:srgbClr val="3F3F3F"/>
                </a:solidFill>
                <a:latin typeface="Trebuchet MS"/>
                <a:ea typeface="Trebuchet MS"/>
                <a:cs typeface="Trebuchet MS"/>
                <a:sym typeface="Trebuchet MS"/>
              </a:rPr>
              <a:t>Voiceprint analysis (voice comparison, text to speech)</a:t>
            </a:r>
          </a:p>
          <a:p>
            <a:pPr marL="228600" marR="0" lvl="0" indent="-190500" algn="l" rtl="0">
              <a:lnSpc>
                <a:spcPct val="90000"/>
              </a:lnSpc>
              <a:spcBef>
                <a:spcPts val="610"/>
              </a:spcBef>
              <a:spcAft>
                <a:spcPts val="300"/>
              </a:spcAft>
              <a:buClr>
                <a:srgbClr val="C3260C"/>
              </a:buClr>
              <a:buSzPct val="125937"/>
              <a:buFont typeface="Trebuchet MS"/>
              <a:buChar char="*"/>
            </a:pPr>
            <a:r>
              <a:rPr lang="en-US" sz="1550" b="0" i="0" u="none" strike="noStrike" cap="none" baseline="0" dirty="0">
                <a:solidFill>
                  <a:srgbClr val="3F3F3F"/>
                </a:solidFill>
                <a:latin typeface="Trebuchet MS"/>
                <a:ea typeface="Trebuchet MS"/>
                <a:cs typeface="Trebuchet MS"/>
                <a:sym typeface="Trebuchet MS"/>
              </a:rPr>
              <a:t>Crime scene investigation unit (group of trained technicians)</a:t>
            </a:r>
          </a:p>
        </p:txBody>
      </p:sp>
      <p:sp>
        <p:nvSpPr>
          <p:cNvPr id="185" name="Shape 185"/>
          <p:cNvSpPr txBox="1">
            <a:spLocks noGrp="1"/>
          </p:cNvSpPr>
          <p:nvPr>
            <p:ph type="title"/>
          </p:nvPr>
        </p:nvSpPr>
        <p:spPr>
          <a:xfrm>
            <a:off x="1828800" y="4800600"/>
            <a:ext cx="6512510" cy="1143000"/>
          </a:xfrm>
          <a:prstGeom prst="rect">
            <a:avLst/>
          </a:prstGeom>
          <a:no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a:solidFill>
                  <a:schemeClr val="dk1"/>
                </a:solidFill>
                <a:latin typeface="Trebuchet MS"/>
                <a:ea typeface="Trebuchet MS"/>
                <a:cs typeface="Trebuchet MS"/>
                <a:sym typeface="Trebuchet MS"/>
              </a:rPr>
              <a:t>Services provided by Crime labs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793289" y="4372167"/>
            <a:ext cx="6512510" cy="1143000"/>
          </a:xfrm>
          <a:prstGeom prst="rect">
            <a:avLst/>
          </a:prstGeom>
          <a:no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a:solidFill>
                  <a:schemeClr val="dk1"/>
                </a:solidFill>
                <a:latin typeface="Trebuchet MS"/>
                <a:ea typeface="Trebuchet MS"/>
                <a:cs typeface="Trebuchet MS"/>
                <a:sym typeface="Trebuchet MS"/>
              </a:rPr>
              <a:t>Duties of a Forensic Scientist</a:t>
            </a:r>
          </a:p>
        </p:txBody>
      </p:sp>
      <p:sp>
        <p:nvSpPr>
          <p:cNvPr id="191" name="Shape 191"/>
          <p:cNvSpPr txBox="1">
            <a:spLocks noGrp="1"/>
          </p:cNvSpPr>
          <p:nvPr>
            <p:ph type="body" idx="1"/>
          </p:nvPr>
        </p:nvSpPr>
        <p:spPr>
          <a:xfrm>
            <a:off x="1142998" y="731518"/>
            <a:ext cx="6858000" cy="3474719"/>
          </a:xfrm>
          <a:prstGeom prst="rect">
            <a:avLst/>
          </a:prstGeom>
          <a:noFill/>
          <a:ln>
            <a:solidFill>
              <a:schemeClr val="bg2"/>
            </a:solidFill>
          </a:ln>
        </p:spPr>
        <p:txBody>
          <a:bodyPr lIns="91425" tIns="45700" rIns="91425" bIns="45700" anchor="t" anchorCtr="0">
            <a:noAutofit/>
          </a:bodyPr>
          <a:lstStyle/>
          <a:p>
            <a:pPr marL="228600" marR="0" lvl="0" indent="-190499" algn="l" rtl="0">
              <a:lnSpc>
                <a:spcPct val="80000"/>
              </a:lnSpc>
              <a:spcBef>
                <a:spcPts val="0"/>
              </a:spcBef>
              <a:spcAft>
                <a:spcPts val="0"/>
              </a:spcAft>
              <a:buClr>
                <a:srgbClr val="C3260C"/>
              </a:buClr>
              <a:buSzPct val="126904"/>
              <a:buFont typeface="Trebuchet MS"/>
              <a:buChar char="*"/>
            </a:pPr>
            <a:r>
              <a:rPr lang="en-US" sz="2050" b="0" i="0" u="none" strike="noStrike" cap="none" baseline="0" dirty="0">
                <a:solidFill>
                  <a:srgbClr val="3F3F3F"/>
                </a:solidFill>
                <a:latin typeface="Trebuchet MS"/>
                <a:ea typeface="Trebuchet MS"/>
                <a:cs typeface="Trebuchet MS"/>
                <a:sym typeface="Trebuchet MS"/>
              </a:rPr>
              <a:t>Analysis of physical evidence</a:t>
            </a:r>
          </a:p>
          <a:p>
            <a:pPr marL="548640" marR="0" lvl="1" indent="-193039" algn="l" rtl="0">
              <a:lnSpc>
                <a:spcPct val="80000"/>
              </a:lnSpc>
              <a:spcBef>
                <a:spcPts val="670"/>
              </a:spcBef>
              <a:spcAft>
                <a:spcPts val="0"/>
              </a:spcAft>
              <a:buClr>
                <a:srgbClr val="C3260C"/>
              </a:buClr>
              <a:buSzPct val="126578"/>
              <a:buFont typeface="Trebuchet MS"/>
              <a:buChar char="*"/>
            </a:pPr>
            <a:r>
              <a:rPr lang="en-US" sz="1850" b="0" i="0" u="none" strike="noStrike" cap="none" baseline="0" dirty="0">
                <a:solidFill>
                  <a:srgbClr val="3F3F3F"/>
                </a:solidFill>
                <a:latin typeface="Trebuchet MS"/>
                <a:ea typeface="Trebuchet MS"/>
                <a:cs typeface="Trebuchet MS"/>
                <a:sym typeface="Trebuchet MS"/>
              </a:rPr>
              <a:t>Collect and preserve all evidence according to procedures</a:t>
            </a:r>
          </a:p>
          <a:p>
            <a:pPr marL="548640" marR="0" lvl="1" indent="-193039" algn="l" rtl="0">
              <a:lnSpc>
                <a:spcPct val="80000"/>
              </a:lnSpc>
              <a:spcBef>
                <a:spcPts val="670"/>
              </a:spcBef>
              <a:spcAft>
                <a:spcPts val="0"/>
              </a:spcAft>
              <a:buClr>
                <a:srgbClr val="C3260C"/>
              </a:buClr>
              <a:buSzPct val="126578"/>
              <a:buFont typeface="Trebuchet MS"/>
              <a:buChar char="*"/>
            </a:pPr>
            <a:r>
              <a:rPr lang="en-US" sz="1850" b="0" i="0" u="none" strike="noStrike" cap="none" baseline="0" dirty="0">
                <a:solidFill>
                  <a:srgbClr val="3F3F3F"/>
                </a:solidFill>
                <a:latin typeface="Trebuchet MS"/>
                <a:ea typeface="Trebuchet MS"/>
                <a:cs typeface="Trebuchet MS"/>
                <a:sym typeface="Trebuchet MS"/>
              </a:rPr>
              <a:t>Testing of evidence</a:t>
            </a:r>
          </a:p>
          <a:p>
            <a:pPr marL="548640" marR="0" lvl="1" indent="-193039" algn="l" rtl="0">
              <a:lnSpc>
                <a:spcPct val="80000"/>
              </a:lnSpc>
              <a:spcBef>
                <a:spcPts val="670"/>
              </a:spcBef>
              <a:spcAft>
                <a:spcPts val="0"/>
              </a:spcAft>
              <a:buClr>
                <a:srgbClr val="C3260C"/>
              </a:buClr>
              <a:buSzPct val="126578"/>
              <a:buFont typeface="Trebuchet MS"/>
              <a:buChar char="*"/>
            </a:pPr>
            <a:r>
              <a:rPr lang="en-US" sz="1850" b="0" i="0" u="none" strike="noStrike" cap="none" baseline="0" dirty="0">
                <a:solidFill>
                  <a:srgbClr val="3F3F3F"/>
                </a:solidFill>
                <a:latin typeface="Trebuchet MS"/>
                <a:ea typeface="Trebuchet MS"/>
                <a:cs typeface="Trebuchet MS"/>
                <a:sym typeface="Trebuchet MS"/>
              </a:rPr>
              <a:t>Maintaining chain of custody</a:t>
            </a:r>
          </a:p>
          <a:p>
            <a:pPr marL="548640" marR="0" lvl="1" indent="-193039" algn="l" rtl="0">
              <a:lnSpc>
                <a:spcPct val="80000"/>
              </a:lnSpc>
              <a:spcBef>
                <a:spcPts val="670"/>
              </a:spcBef>
              <a:spcAft>
                <a:spcPts val="0"/>
              </a:spcAft>
              <a:buClr>
                <a:srgbClr val="C3260C"/>
              </a:buClr>
              <a:buSzPct val="126578"/>
              <a:buFont typeface="Trebuchet MS"/>
              <a:buChar char="*"/>
            </a:pPr>
            <a:r>
              <a:rPr lang="en-US" sz="1850" b="0" i="0" u="none" strike="noStrike" cap="none" baseline="0" dirty="0">
                <a:solidFill>
                  <a:srgbClr val="3F3F3F"/>
                </a:solidFill>
                <a:latin typeface="Trebuchet MS"/>
                <a:ea typeface="Trebuchet MS"/>
                <a:cs typeface="Trebuchet MS"/>
                <a:sym typeface="Trebuchet MS"/>
              </a:rPr>
              <a:t>Use underlying principles of scientific method to ensure that the outcome of an investigation is not tainted by human emotion or compromised by ignoring contrary evidence</a:t>
            </a:r>
          </a:p>
          <a:p>
            <a:pPr marL="548640" marR="0" lvl="1" indent="-193039" algn="l" rtl="0">
              <a:lnSpc>
                <a:spcPct val="80000"/>
              </a:lnSpc>
              <a:spcBef>
                <a:spcPts val="670"/>
              </a:spcBef>
              <a:spcAft>
                <a:spcPts val="0"/>
              </a:spcAft>
              <a:buClr>
                <a:srgbClr val="C3260C"/>
              </a:buClr>
              <a:buSzPct val="126578"/>
              <a:buFont typeface="Trebuchet MS"/>
              <a:buChar char="*"/>
            </a:pPr>
            <a:r>
              <a:rPr lang="en-US" sz="1850" b="0" i="0" u="none" strike="noStrike" cap="none" baseline="0" dirty="0">
                <a:solidFill>
                  <a:srgbClr val="3F3F3F"/>
                </a:solidFill>
                <a:latin typeface="Trebuchet MS"/>
                <a:ea typeface="Trebuchet MS"/>
                <a:cs typeface="Trebuchet MS"/>
                <a:sym typeface="Trebuchet MS"/>
              </a:rPr>
              <a:t>Maintain perspective/limit bias/go where the evidence leads</a:t>
            </a:r>
          </a:p>
          <a:p>
            <a:pPr marL="548640" marR="0" lvl="1" indent="-40322" algn="l" rtl="0">
              <a:lnSpc>
                <a:spcPct val="80000"/>
              </a:lnSpc>
              <a:spcBef>
                <a:spcPts val="670"/>
              </a:spcBef>
              <a:spcAft>
                <a:spcPts val="300"/>
              </a:spcAft>
              <a:buClr>
                <a:srgbClr val="C3260C"/>
              </a:buClr>
              <a:buFont typeface="Trebuchet MS"/>
              <a:buNone/>
            </a:pPr>
            <a:endParaRPr sz="1850" b="0" i="0" u="none" strike="noStrike" cap="none" baseline="0" dirty="0">
              <a:solidFill>
                <a:srgbClr val="3F3F3F"/>
              </a:solidFill>
              <a:latin typeface="Trebuchet MS"/>
              <a:ea typeface="Trebuchet MS"/>
              <a:cs typeface="Trebuchet MS"/>
              <a:sym typeface="Trebuchet MS"/>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793289" y="4372167"/>
            <a:ext cx="6512510" cy="1143000"/>
          </a:xfrm>
          <a:prstGeom prst="rect">
            <a:avLst/>
          </a:prstGeom>
          <a:no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a:solidFill>
                  <a:schemeClr val="dk1"/>
                </a:solidFill>
                <a:latin typeface="Trebuchet MS"/>
                <a:ea typeface="Trebuchet MS"/>
                <a:cs typeface="Trebuchet MS"/>
                <a:sym typeface="Trebuchet MS"/>
              </a:rPr>
              <a:t>Other Areas of Service</a:t>
            </a:r>
          </a:p>
        </p:txBody>
      </p:sp>
      <p:sp>
        <p:nvSpPr>
          <p:cNvPr id="224" name="Shape 224"/>
          <p:cNvSpPr txBox="1">
            <a:spLocks noGrp="1"/>
          </p:cNvSpPr>
          <p:nvPr>
            <p:ph type="body" idx="1"/>
          </p:nvPr>
        </p:nvSpPr>
        <p:spPr>
          <a:xfrm>
            <a:off x="1143000" y="731520"/>
            <a:ext cx="6400799" cy="3474719"/>
          </a:xfrm>
          <a:prstGeom prst="rect">
            <a:avLst/>
          </a:prstGeom>
          <a:noFill/>
          <a:ln>
            <a:solidFill>
              <a:schemeClr val="bg2"/>
            </a:solidFill>
          </a:ln>
        </p:spPr>
        <p:txBody>
          <a:bodyPr lIns="91425" tIns="45700" rIns="91425" bIns="45700" anchor="t" anchorCtr="0">
            <a:noAutofit/>
          </a:bodyPr>
          <a:lstStyle/>
          <a:p>
            <a:pPr marL="228600" marR="0" lvl="0" indent="-190500" algn="l" rtl="0">
              <a:spcBef>
                <a:spcPts val="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Forensic Psychiatry</a:t>
            </a:r>
          </a:p>
          <a:p>
            <a:pPr marL="228600" marR="0" lvl="0" indent="-190500" algn="l" rtl="0">
              <a:spcBef>
                <a:spcPts val="74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Forensic </a:t>
            </a:r>
            <a:r>
              <a:rPr lang="en-US" sz="2200" b="0" i="0" u="none" strike="noStrike" cap="none" baseline="0" dirty="0" err="1">
                <a:solidFill>
                  <a:srgbClr val="3F3F3F"/>
                </a:solidFill>
                <a:latin typeface="Trebuchet MS"/>
                <a:ea typeface="Trebuchet MS"/>
                <a:cs typeface="Trebuchet MS"/>
                <a:sym typeface="Trebuchet MS"/>
              </a:rPr>
              <a:t>Odontology</a:t>
            </a:r>
            <a:endParaRPr lang="en-US" sz="2200" b="0" i="0" u="none" strike="noStrike" cap="none" baseline="0" dirty="0">
              <a:solidFill>
                <a:srgbClr val="3F3F3F"/>
              </a:solidFill>
              <a:latin typeface="Trebuchet MS"/>
              <a:ea typeface="Trebuchet MS"/>
              <a:cs typeface="Trebuchet MS"/>
              <a:sym typeface="Trebuchet MS"/>
            </a:endParaRPr>
          </a:p>
          <a:p>
            <a:pPr marL="228600" marR="0" lvl="0" indent="-190500" algn="l" rtl="0">
              <a:spcBef>
                <a:spcPts val="74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Forensic Engineering</a:t>
            </a:r>
          </a:p>
          <a:p>
            <a:pPr marL="228600" marR="0" lvl="0" indent="-190500" algn="l" rtl="0">
              <a:spcBef>
                <a:spcPts val="740"/>
              </a:spcBef>
              <a:spcAft>
                <a:spcPts val="30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Forensic computer and digital analysis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3">
            <a:alphaModFix/>
          </a:blip>
          <a:srcRect/>
          <a:stretch/>
        </p:blipFill>
        <p:spPr>
          <a:xfrm>
            <a:off x="0" y="0"/>
            <a:ext cx="3124199" cy="2209799"/>
          </a:xfrm>
          <a:prstGeom prst="rect">
            <a:avLst/>
          </a:prstGeom>
          <a:noFill/>
          <a:ln>
            <a:solidFill>
              <a:schemeClr val="tx2">
                <a:lumMod val="25000"/>
              </a:schemeClr>
            </a:solidFill>
          </a:ln>
        </p:spPr>
      </p:pic>
      <p:pic>
        <p:nvPicPr>
          <p:cNvPr id="112" name="Shape 112"/>
          <p:cNvPicPr preferRelativeResize="0"/>
          <p:nvPr/>
        </p:nvPicPr>
        <p:blipFill rotWithShape="1">
          <a:blip r:embed="rId4">
            <a:alphaModFix/>
          </a:blip>
          <a:srcRect/>
          <a:stretch/>
        </p:blipFill>
        <p:spPr>
          <a:xfrm>
            <a:off x="6781800" y="4572000"/>
            <a:ext cx="2362200" cy="2286000"/>
          </a:xfrm>
          <a:prstGeom prst="rect">
            <a:avLst/>
          </a:prstGeom>
          <a:noFill/>
          <a:ln>
            <a:solidFill>
              <a:schemeClr val="tx2">
                <a:lumMod val="25000"/>
              </a:schemeClr>
            </a:solidFill>
          </a:ln>
        </p:spPr>
      </p:pic>
      <p:pic>
        <p:nvPicPr>
          <p:cNvPr id="113" name="Shape 113"/>
          <p:cNvPicPr preferRelativeResize="0"/>
          <p:nvPr/>
        </p:nvPicPr>
        <p:blipFill rotWithShape="1">
          <a:blip r:embed="rId5">
            <a:alphaModFix/>
          </a:blip>
          <a:srcRect/>
          <a:stretch/>
        </p:blipFill>
        <p:spPr>
          <a:xfrm>
            <a:off x="5181600" y="4572000"/>
            <a:ext cx="1676399" cy="2286000"/>
          </a:xfrm>
          <a:prstGeom prst="rect">
            <a:avLst/>
          </a:prstGeom>
          <a:noFill/>
          <a:ln>
            <a:solidFill>
              <a:schemeClr val="tx2">
                <a:lumMod val="25000"/>
              </a:schemeClr>
            </a:solidFill>
          </a:ln>
        </p:spPr>
      </p:pic>
      <p:pic>
        <p:nvPicPr>
          <p:cNvPr id="114" name="Shape 114"/>
          <p:cNvPicPr preferRelativeResize="0"/>
          <p:nvPr/>
        </p:nvPicPr>
        <p:blipFill rotWithShape="1">
          <a:blip r:embed="rId6">
            <a:alphaModFix/>
          </a:blip>
          <a:srcRect/>
          <a:stretch/>
        </p:blipFill>
        <p:spPr>
          <a:xfrm>
            <a:off x="2895600" y="4495800"/>
            <a:ext cx="2362200" cy="2362200"/>
          </a:xfrm>
          <a:prstGeom prst="rect">
            <a:avLst/>
          </a:prstGeom>
          <a:noFill/>
          <a:ln>
            <a:solidFill>
              <a:schemeClr val="tx2">
                <a:lumMod val="25000"/>
              </a:schemeClr>
            </a:solidFill>
          </a:ln>
        </p:spPr>
      </p:pic>
      <p:pic>
        <p:nvPicPr>
          <p:cNvPr id="115" name="Shape 115"/>
          <p:cNvPicPr preferRelativeResize="0"/>
          <p:nvPr/>
        </p:nvPicPr>
        <p:blipFill rotWithShape="1">
          <a:blip r:embed="rId7">
            <a:alphaModFix/>
          </a:blip>
          <a:srcRect/>
          <a:stretch/>
        </p:blipFill>
        <p:spPr>
          <a:xfrm>
            <a:off x="0" y="2209800"/>
            <a:ext cx="2971799" cy="2819400"/>
          </a:xfrm>
          <a:prstGeom prst="rect">
            <a:avLst/>
          </a:prstGeom>
          <a:noFill/>
          <a:ln>
            <a:solidFill>
              <a:schemeClr val="tx2">
                <a:lumMod val="25000"/>
              </a:schemeClr>
            </a:solidFill>
          </a:ln>
        </p:spPr>
      </p:pic>
      <p:pic>
        <p:nvPicPr>
          <p:cNvPr id="116" name="Shape 116"/>
          <p:cNvPicPr preferRelativeResize="0"/>
          <p:nvPr/>
        </p:nvPicPr>
        <p:blipFill rotWithShape="1">
          <a:blip r:embed="rId8">
            <a:alphaModFix/>
          </a:blip>
          <a:srcRect/>
          <a:stretch/>
        </p:blipFill>
        <p:spPr>
          <a:xfrm>
            <a:off x="0" y="0"/>
            <a:ext cx="1447800" cy="2133599"/>
          </a:xfrm>
          <a:prstGeom prst="rect">
            <a:avLst/>
          </a:prstGeom>
          <a:noFill/>
          <a:ln>
            <a:solidFill>
              <a:schemeClr val="tx2">
                <a:lumMod val="25000"/>
              </a:schemeClr>
            </a:solidFill>
          </a:ln>
        </p:spPr>
      </p:pic>
      <p:pic>
        <p:nvPicPr>
          <p:cNvPr id="117" name="Shape 117"/>
          <p:cNvPicPr preferRelativeResize="0"/>
          <p:nvPr/>
        </p:nvPicPr>
        <p:blipFill rotWithShape="1">
          <a:blip r:embed="rId9">
            <a:alphaModFix/>
          </a:blip>
          <a:srcRect/>
          <a:stretch/>
        </p:blipFill>
        <p:spPr>
          <a:xfrm>
            <a:off x="2971800" y="2133600"/>
            <a:ext cx="2819400" cy="2438399"/>
          </a:xfrm>
          <a:prstGeom prst="rect">
            <a:avLst/>
          </a:prstGeom>
          <a:noFill/>
          <a:ln>
            <a:solidFill>
              <a:schemeClr val="tx2">
                <a:lumMod val="25000"/>
              </a:schemeClr>
            </a:solidFill>
          </a:ln>
        </p:spPr>
      </p:pic>
      <p:pic>
        <p:nvPicPr>
          <p:cNvPr id="118" name="Shape 118"/>
          <p:cNvPicPr preferRelativeResize="0"/>
          <p:nvPr/>
        </p:nvPicPr>
        <p:blipFill rotWithShape="1">
          <a:blip r:embed="rId10">
            <a:alphaModFix/>
          </a:blip>
          <a:srcRect/>
          <a:stretch/>
        </p:blipFill>
        <p:spPr>
          <a:xfrm>
            <a:off x="3124200" y="0"/>
            <a:ext cx="2743199" cy="2209799"/>
          </a:xfrm>
          <a:prstGeom prst="rect">
            <a:avLst/>
          </a:prstGeom>
          <a:noFill/>
          <a:ln>
            <a:solidFill>
              <a:schemeClr val="tx2">
                <a:lumMod val="25000"/>
              </a:schemeClr>
            </a:solidFill>
          </a:ln>
        </p:spPr>
      </p:pic>
      <p:pic>
        <p:nvPicPr>
          <p:cNvPr id="119" name="Shape 119"/>
          <p:cNvPicPr preferRelativeResize="0"/>
          <p:nvPr/>
        </p:nvPicPr>
        <p:blipFill rotWithShape="1">
          <a:blip r:embed="rId11">
            <a:alphaModFix/>
          </a:blip>
          <a:srcRect/>
          <a:stretch/>
        </p:blipFill>
        <p:spPr>
          <a:xfrm>
            <a:off x="0" y="4953000"/>
            <a:ext cx="2971799" cy="1904999"/>
          </a:xfrm>
          <a:prstGeom prst="rect">
            <a:avLst/>
          </a:prstGeom>
          <a:noFill/>
          <a:ln>
            <a:solidFill>
              <a:schemeClr val="tx2">
                <a:lumMod val="25000"/>
              </a:schemeClr>
            </a:solidFill>
          </a:ln>
        </p:spPr>
      </p:pic>
      <p:pic>
        <p:nvPicPr>
          <p:cNvPr id="120" name="Shape 120"/>
          <p:cNvPicPr preferRelativeResize="0"/>
          <p:nvPr/>
        </p:nvPicPr>
        <p:blipFill rotWithShape="1">
          <a:blip r:embed="rId12">
            <a:alphaModFix/>
          </a:blip>
          <a:srcRect/>
          <a:stretch/>
        </p:blipFill>
        <p:spPr>
          <a:xfrm>
            <a:off x="5791200" y="0"/>
            <a:ext cx="3352799" cy="1600199"/>
          </a:xfrm>
          <a:prstGeom prst="rect">
            <a:avLst/>
          </a:prstGeom>
          <a:noFill/>
          <a:ln>
            <a:solidFill>
              <a:schemeClr val="tx2">
                <a:lumMod val="25000"/>
              </a:schemeClr>
            </a:solidFill>
          </a:ln>
        </p:spPr>
      </p:pic>
      <p:pic>
        <p:nvPicPr>
          <p:cNvPr id="121" name="Shape 121"/>
          <p:cNvPicPr preferRelativeResize="0"/>
          <p:nvPr/>
        </p:nvPicPr>
        <p:blipFill rotWithShape="1">
          <a:blip r:embed="rId13">
            <a:alphaModFix/>
          </a:blip>
          <a:srcRect/>
          <a:stretch/>
        </p:blipFill>
        <p:spPr>
          <a:xfrm>
            <a:off x="5715000" y="1600200"/>
            <a:ext cx="3428998" cy="2971799"/>
          </a:xfrm>
          <a:prstGeom prst="rect">
            <a:avLst/>
          </a:prstGeom>
          <a:noFill/>
          <a:ln>
            <a:solidFill>
              <a:schemeClr val="tx2">
                <a:lumMod val="25000"/>
              </a:schemeClr>
            </a:solid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0" y="0"/>
            <a:ext cx="3352799" cy="2438399"/>
          </a:xfrm>
          <a:prstGeom prst="rect">
            <a:avLst/>
          </a:prstGeom>
          <a:noFill/>
          <a:ln>
            <a:solidFill>
              <a:schemeClr val="tx2">
                <a:lumMod val="25000"/>
              </a:schemeClr>
            </a:solidFill>
          </a:ln>
        </p:spPr>
      </p:pic>
      <p:pic>
        <p:nvPicPr>
          <p:cNvPr id="127" name="Shape 127"/>
          <p:cNvPicPr preferRelativeResize="0"/>
          <p:nvPr/>
        </p:nvPicPr>
        <p:blipFill rotWithShape="1">
          <a:blip r:embed="rId4">
            <a:alphaModFix/>
          </a:blip>
          <a:srcRect/>
          <a:stretch/>
        </p:blipFill>
        <p:spPr>
          <a:xfrm>
            <a:off x="3352800" y="0"/>
            <a:ext cx="3048000" cy="2362200"/>
          </a:xfrm>
          <a:prstGeom prst="rect">
            <a:avLst/>
          </a:prstGeom>
          <a:noFill/>
          <a:ln>
            <a:solidFill>
              <a:schemeClr val="tx2">
                <a:lumMod val="25000"/>
              </a:schemeClr>
            </a:solidFill>
          </a:ln>
        </p:spPr>
      </p:pic>
      <p:pic>
        <p:nvPicPr>
          <p:cNvPr id="128" name="Shape 128"/>
          <p:cNvPicPr preferRelativeResize="0"/>
          <p:nvPr/>
        </p:nvPicPr>
        <p:blipFill rotWithShape="1">
          <a:blip r:embed="rId5">
            <a:alphaModFix/>
          </a:blip>
          <a:srcRect/>
          <a:stretch/>
        </p:blipFill>
        <p:spPr>
          <a:xfrm>
            <a:off x="0" y="2362200"/>
            <a:ext cx="3352799" cy="2209799"/>
          </a:xfrm>
          <a:prstGeom prst="rect">
            <a:avLst/>
          </a:prstGeom>
          <a:noFill/>
          <a:ln>
            <a:solidFill>
              <a:schemeClr val="tx2">
                <a:lumMod val="25000"/>
              </a:schemeClr>
            </a:solidFill>
          </a:ln>
        </p:spPr>
      </p:pic>
      <p:pic>
        <p:nvPicPr>
          <p:cNvPr id="129" name="Shape 129"/>
          <p:cNvPicPr preferRelativeResize="0"/>
          <p:nvPr/>
        </p:nvPicPr>
        <p:blipFill rotWithShape="1">
          <a:blip r:embed="rId6">
            <a:alphaModFix/>
          </a:blip>
          <a:srcRect/>
          <a:stretch/>
        </p:blipFill>
        <p:spPr>
          <a:xfrm>
            <a:off x="5943601" y="0"/>
            <a:ext cx="3200399" cy="2895600"/>
          </a:xfrm>
          <a:prstGeom prst="rect">
            <a:avLst/>
          </a:prstGeom>
          <a:noFill/>
          <a:ln>
            <a:solidFill>
              <a:schemeClr val="tx2">
                <a:lumMod val="25000"/>
              </a:schemeClr>
            </a:solidFill>
          </a:ln>
        </p:spPr>
      </p:pic>
      <p:pic>
        <p:nvPicPr>
          <p:cNvPr id="130" name="Shape 130"/>
          <p:cNvPicPr preferRelativeResize="0"/>
          <p:nvPr/>
        </p:nvPicPr>
        <p:blipFill rotWithShape="1">
          <a:blip r:embed="rId7">
            <a:alphaModFix/>
          </a:blip>
          <a:srcRect/>
          <a:stretch/>
        </p:blipFill>
        <p:spPr>
          <a:xfrm>
            <a:off x="3048000" y="2286000"/>
            <a:ext cx="3124199" cy="2286000"/>
          </a:xfrm>
          <a:prstGeom prst="rect">
            <a:avLst/>
          </a:prstGeom>
          <a:noFill/>
          <a:ln>
            <a:solidFill>
              <a:schemeClr val="tx2">
                <a:lumMod val="25000"/>
              </a:schemeClr>
            </a:solidFill>
          </a:ln>
        </p:spPr>
      </p:pic>
      <p:pic>
        <p:nvPicPr>
          <p:cNvPr id="131" name="Shape 131"/>
          <p:cNvPicPr preferRelativeResize="0"/>
          <p:nvPr/>
        </p:nvPicPr>
        <p:blipFill rotWithShape="1">
          <a:blip r:embed="rId8">
            <a:alphaModFix/>
          </a:blip>
          <a:srcRect/>
          <a:stretch/>
        </p:blipFill>
        <p:spPr>
          <a:xfrm>
            <a:off x="6019801" y="2743200"/>
            <a:ext cx="3124199" cy="1743075"/>
          </a:xfrm>
          <a:prstGeom prst="rect">
            <a:avLst/>
          </a:prstGeom>
          <a:noFill/>
          <a:ln>
            <a:solidFill>
              <a:schemeClr val="tx2">
                <a:lumMod val="25000"/>
              </a:schemeClr>
            </a:solid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rot="-925209">
            <a:off x="783735" y="1121699"/>
            <a:ext cx="6512511" cy="1552674"/>
          </a:xfrm>
          <a:prstGeom prst="rect">
            <a:avLst/>
          </a:prstGeom>
          <a:noFill/>
          <a:ln>
            <a:solidFill>
              <a:schemeClr val="tx2">
                <a:lumMod val="25000"/>
              </a:schemeClr>
            </a:solid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dirty="0">
                <a:solidFill>
                  <a:schemeClr val="dk1"/>
                </a:solidFill>
                <a:latin typeface="Trebuchet MS"/>
                <a:ea typeface="Trebuchet MS"/>
                <a:cs typeface="Trebuchet MS"/>
                <a:sym typeface="Trebuchet MS"/>
              </a:rPr>
              <a:t>Literary Influences</a:t>
            </a:r>
          </a:p>
        </p:txBody>
      </p:sp>
      <p:sp>
        <p:nvSpPr>
          <p:cNvPr id="143" name="Shape 143"/>
          <p:cNvSpPr txBox="1">
            <a:spLocks noGrp="1"/>
          </p:cNvSpPr>
          <p:nvPr>
            <p:ph type="body" idx="1"/>
          </p:nvPr>
        </p:nvSpPr>
        <p:spPr>
          <a:xfrm>
            <a:off x="1143000" y="3200400"/>
            <a:ext cx="6400799" cy="3474719"/>
          </a:xfrm>
          <a:prstGeom prst="rect">
            <a:avLst/>
          </a:prstGeom>
          <a:noFill/>
          <a:ln>
            <a:solidFill>
              <a:schemeClr val="tx2">
                <a:lumMod val="25000"/>
              </a:schemeClr>
            </a:solidFill>
          </a:ln>
        </p:spPr>
        <p:txBody>
          <a:bodyPr lIns="91425" tIns="45700" rIns="91425" bIns="45700" anchor="t" anchorCtr="0">
            <a:noAutofit/>
          </a:bodyPr>
          <a:lstStyle/>
          <a:p>
            <a:pPr marL="228600" marR="0" lvl="0" indent="-190500" algn="l" rtl="0">
              <a:spcBef>
                <a:spcPts val="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Sherlock Holmes by Sir Arthur Conan Doyle</a:t>
            </a:r>
          </a:p>
          <a:p>
            <a:pPr marL="228600" marR="0" lvl="0" indent="-190500" algn="l" rtl="0">
              <a:spcBef>
                <a:spcPts val="74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Made scientific crime-detection “cool” and popular</a:t>
            </a:r>
          </a:p>
          <a:p>
            <a:pPr marL="228600" marR="0" lvl="0" indent="-190500" algn="l" rtl="0">
              <a:spcBef>
                <a:spcPts val="740"/>
              </a:spcBef>
              <a:spcAft>
                <a:spcPts val="300"/>
              </a:spcAft>
              <a:buClr>
                <a:srgbClr val="C3260C"/>
              </a:buClr>
              <a:buSzPct val="130000"/>
              <a:buFont typeface="Trebuchet MS"/>
              <a:buChar char="*"/>
            </a:pPr>
            <a:r>
              <a:rPr lang="en-US" sz="2200" b="0" i="1" u="none" strike="noStrike" cap="none" baseline="0" dirty="0">
                <a:solidFill>
                  <a:srgbClr val="3F3F3F"/>
                </a:solidFill>
                <a:latin typeface="Trebuchet MS"/>
                <a:ea typeface="Trebuchet MS"/>
                <a:cs typeface="Trebuchet MS"/>
                <a:sym typeface="Trebuchet MS"/>
              </a:rPr>
              <a:t>A Study in Scarlet (1887)</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228600" y="1143000"/>
            <a:ext cx="8153399" cy="1143000"/>
          </a:xfrm>
          <a:prstGeom prst="rect">
            <a:avLst/>
          </a:prstGeom>
          <a:solidFill>
            <a:schemeClr val="accent2">
              <a:lumMod val="40000"/>
              <a:lumOff val="60000"/>
            </a:schemeClr>
          </a:solidFill>
          <a:ln>
            <a:noFill/>
          </a:ln>
        </p:spPr>
        <p:txBody>
          <a:bodyPr lIns="91425" tIns="45700" rIns="91425" bIns="45700" anchor="t" anchorCtr="0">
            <a:noAutofit/>
          </a:bodyPr>
          <a:lstStyle/>
          <a:p>
            <a:pPr marL="320040" marR="0" lvl="0" indent="-320040" algn="r" rtl="0">
              <a:spcBef>
                <a:spcPts val="0"/>
              </a:spcBef>
              <a:buClr>
                <a:srgbClr val="C3260C"/>
              </a:buClr>
              <a:buSzPct val="128000"/>
              <a:buFont typeface="Trebuchet MS"/>
              <a:buChar char="*"/>
            </a:pPr>
            <a:r>
              <a:rPr lang="en-US" sz="4600" b="1" i="0" u="none" strike="noStrike" cap="none" baseline="0" dirty="0">
                <a:solidFill>
                  <a:schemeClr val="dk1"/>
                </a:solidFill>
                <a:latin typeface="Trebuchet MS"/>
                <a:ea typeface="Trebuchet MS"/>
                <a:cs typeface="Trebuchet MS"/>
                <a:sym typeface="Trebuchet MS"/>
              </a:rPr>
              <a:t>What is Forensic Science?</a:t>
            </a:r>
          </a:p>
        </p:txBody>
      </p:sp>
      <p:sp>
        <p:nvSpPr>
          <p:cNvPr id="137" name="Shape 137"/>
          <p:cNvSpPr txBox="1">
            <a:spLocks noGrp="1"/>
          </p:cNvSpPr>
          <p:nvPr>
            <p:ph type="body" idx="1"/>
          </p:nvPr>
        </p:nvSpPr>
        <p:spPr>
          <a:xfrm>
            <a:off x="1143000" y="2667000"/>
            <a:ext cx="6400799" cy="3474719"/>
          </a:xfrm>
          <a:prstGeom prst="rect">
            <a:avLst/>
          </a:prstGeom>
          <a:noFill/>
          <a:ln>
            <a:solidFill>
              <a:srgbClr val="CC00FF"/>
            </a:solidFill>
          </a:ln>
          <a:effectLst>
            <a:softEdge rad="31750"/>
          </a:effectLst>
        </p:spPr>
        <p:txBody>
          <a:bodyPr lIns="91425" tIns="45700" rIns="91425" bIns="45700" anchor="t" anchorCtr="0">
            <a:noAutofit/>
          </a:bodyPr>
          <a:lstStyle/>
          <a:p>
            <a:pPr marL="228600" marR="0" lvl="0" indent="-190500" algn="l" rtl="0">
              <a:spcBef>
                <a:spcPts val="0"/>
              </a:spcBef>
              <a:spcAft>
                <a:spcPts val="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The application of science to the </a:t>
            </a:r>
            <a:r>
              <a:rPr lang="en-US" sz="2200" b="0" i="0" u="none" strike="noStrike" cap="none" baseline="0" dirty="0">
                <a:solidFill>
                  <a:srgbClr val="FF0000"/>
                </a:solidFill>
                <a:latin typeface="Trebuchet MS"/>
                <a:ea typeface="Trebuchet MS"/>
                <a:cs typeface="Trebuchet MS"/>
                <a:sym typeface="Trebuchet MS"/>
              </a:rPr>
              <a:t>criminal</a:t>
            </a:r>
            <a:r>
              <a:rPr lang="en-US" sz="2200" b="0" i="0" u="none" strike="noStrike" cap="none" baseline="0" dirty="0">
                <a:solidFill>
                  <a:srgbClr val="3F3F3F"/>
                </a:solidFill>
                <a:latin typeface="Trebuchet MS"/>
                <a:ea typeface="Trebuchet MS"/>
                <a:cs typeface="Trebuchet MS"/>
                <a:sym typeface="Trebuchet MS"/>
              </a:rPr>
              <a:t> and </a:t>
            </a:r>
            <a:r>
              <a:rPr lang="en-US" sz="2200" b="0" i="0" u="none" strike="noStrike" cap="none" baseline="0" dirty="0">
                <a:solidFill>
                  <a:srgbClr val="FF0000"/>
                </a:solidFill>
                <a:latin typeface="Trebuchet MS"/>
                <a:ea typeface="Trebuchet MS"/>
                <a:cs typeface="Trebuchet MS"/>
                <a:sym typeface="Trebuchet MS"/>
              </a:rPr>
              <a:t>civil laws </a:t>
            </a:r>
            <a:r>
              <a:rPr lang="en-US" sz="2200" b="0" i="0" u="none" strike="noStrike" cap="none" baseline="0" dirty="0">
                <a:solidFill>
                  <a:srgbClr val="3F3F3F"/>
                </a:solidFill>
                <a:latin typeface="Trebuchet MS"/>
                <a:ea typeface="Trebuchet MS"/>
                <a:cs typeface="Trebuchet MS"/>
                <a:sym typeface="Trebuchet MS"/>
              </a:rPr>
              <a:t>that are enforced by police in the criminal justice system.  </a:t>
            </a:r>
          </a:p>
          <a:p>
            <a:pPr marL="228600" marR="0" lvl="0" indent="-190500" algn="l" rtl="0">
              <a:spcBef>
                <a:spcPts val="740"/>
              </a:spcBef>
              <a:spcAft>
                <a:spcPts val="300"/>
              </a:spcAft>
              <a:buClr>
                <a:srgbClr val="C3260C"/>
              </a:buClr>
              <a:buSzPct val="130000"/>
              <a:buFont typeface="Trebuchet MS"/>
              <a:buChar char="*"/>
            </a:pPr>
            <a:r>
              <a:rPr lang="en-US" sz="2200" b="0" i="0" u="none" strike="noStrike" cap="none" baseline="0" dirty="0">
                <a:solidFill>
                  <a:srgbClr val="3F3F3F"/>
                </a:solidFill>
                <a:latin typeface="Trebuchet MS"/>
                <a:ea typeface="Trebuchet MS"/>
                <a:cs typeface="Trebuchet MS"/>
                <a:sym typeface="Trebuchet MS"/>
              </a:rPr>
              <a:t>Helps supply </a:t>
            </a:r>
            <a:r>
              <a:rPr lang="en-US" sz="2200" b="0" i="0" u="none" strike="noStrike" cap="none" baseline="0" dirty="0">
                <a:solidFill>
                  <a:srgbClr val="FF0000"/>
                </a:solidFill>
                <a:latin typeface="Trebuchet MS"/>
                <a:ea typeface="Trebuchet MS"/>
                <a:cs typeface="Trebuchet MS"/>
                <a:sym typeface="Trebuchet MS"/>
              </a:rPr>
              <a:t>accurate</a:t>
            </a:r>
            <a:r>
              <a:rPr lang="en-US" sz="2200" b="0" i="0" u="none" strike="noStrike" cap="none" baseline="0" dirty="0">
                <a:solidFill>
                  <a:srgbClr val="3F3F3F"/>
                </a:solidFill>
                <a:latin typeface="Trebuchet MS"/>
                <a:ea typeface="Trebuchet MS"/>
                <a:cs typeface="Trebuchet MS"/>
                <a:sym typeface="Trebuchet MS"/>
              </a:rPr>
              <a:t> and </a:t>
            </a:r>
            <a:r>
              <a:rPr lang="en-US" sz="2200" b="0" i="0" u="none" strike="noStrike" cap="none" baseline="0" dirty="0">
                <a:solidFill>
                  <a:srgbClr val="FF0000"/>
                </a:solidFill>
                <a:latin typeface="Trebuchet MS"/>
                <a:ea typeface="Trebuchet MS"/>
                <a:cs typeface="Trebuchet MS"/>
                <a:sym typeface="Trebuchet MS"/>
              </a:rPr>
              <a:t>objective</a:t>
            </a:r>
            <a:r>
              <a:rPr lang="en-US" sz="2200" b="0" i="0" u="none" strike="noStrike" cap="none" baseline="0" dirty="0">
                <a:solidFill>
                  <a:srgbClr val="3F3F3F"/>
                </a:solidFill>
                <a:latin typeface="Trebuchet MS"/>
                <a:ea typeface="Trebuchet MS"/>
                <a:cs typeface="Trebuchet MS"/>
                <a:sym typeface="Trebuchet MS"/>
              </a:rPr>
              <a:t> information that reflects events that have occurred at the crime scene</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ttp://blogs.denverpost.com/opinion/files/2014/07/do-nothing-congress-cartoon-heller-495x347.jpg"/>
          <p:cNvPicPr>
            <a:picLocks noChangeAspect="1" noChangeArrowheads="1"/>
          </p:cNvPicPr>
          <p:nvPr/>
        </p:nvPicPr>
        <p:blipFill>
          <a:blip r:embed="rId2"/>
          <a:srcRect/>
          <a:stretch>
            <a:fillRect/>
          </a:stretch>
        </p:blipFill>
        <p:spPr bwMode="auto">
          <a:xfrm>
            <a:off x="0" y="0"/>
            <a:ext cx="2168843" cy="1520381"/>
          </a:xfrm>
          <a:prstGeom prst="rect">
            <a:avLst/>
          </a:prstGeom>
          <a:noFill/>
          <a:ln>
            <a:solidFill>
              <a:schemeClr val="tx2">
                <a:lumMod val="25000"/>
              </a:schemeClr>
            </a:solidFill>
          </a:ln>
        </p:spPr>
      </p:pic>
      <p:pic>
        <p:nvPicPr>
          <p:cNvPr id="6150" name="Picture 6"/>
          <p:cNvPicPr>
            <a:picLocks noChangeAspect="1" noChangeArrowheads="1"/>
          </p:cNvPicPr>
          <p:nvPr/>
        </p:nvPicPr>
        <p:blipFill>
          <a:blip r:embed="rId3"/>
          <a:srcRect/>
          <a:stretch>
            <a:fillRect/>
          </a:stretch>
        </p:blipFill>
        <p:spPr bwMode="auto">
          <a:xfrm>
            <a:off x="228600" y="5029200"/>
            <a:ext cx="1653269" cy="1645920"/>
          </a:xfrm>
          <a:prstGeom prst="rect">
            <a:avLst/>
          </a:prstGeom>
          <a:noFill/>
          <a:ln w="9525">
            <a:solidFill>
              <a:schemeClr val="tx2">
                <a:lumMod val="25000"/>
              </a:schemeClr>
            </a:solidFill>
            <a:miter lim="800000"/>
            <a:headEnd/>
            <a:tailEnd/>
          </a:ln>
        </p:spPr>
      </p:pic>
      <p:sp>
        <p:nvSpPr>
          <p:cNvPr id="2" name="Title 1"/>
          <p:cNvSpPr>
            <a:spLocks noGrp="1"/>
          </p:cNvSpPr>
          <p:nvPr>
            <p:ph type="title"/>
          </p:nvPr>
        </p:nvSpPr>
        <p:spPr>
          <a:xfrm>
            <a:off x="2438400" y="381000"/>
            <a:ext cx="4800600" cy="990600"/>
          </a:xfrm>
          <a:ln>
            <a:solidFill>
              <a:schemeClr val="tx2">
                <a:lumMod val="25000"/>
              </a:schemeClr>
            </a:solidFill>
          </a:ln>
        </p:spPr>
        <p:txBody>
          <a:bodyPr/>
          <a:lstStyle/>
          <a:p>
            <a:r>
              <a:rPr lang="en-US" sz="4400" b="1" dirty="0" smtClean="0">
                <a:latin typeface="Trebuchet MS" pitchFamily="34" charset="0"/>
              </a:rPr>
              <a:t>Types of Law      </a:t>
            </a:r>
            <a:endParaRPr lang="en-US" sz="4400" b="1" dirty="0">
              <a:latin typeface="Trebuchet MS" pitchFamily="34" charset="0"/>
            </a:endParaRPr>
          </a:p>
        </p:txBody>
      </p:sp>
      <p:sp>
        <p:nvSpPr>
          <p:cNvPr id="3" name="Text Placeholder 2"/>
          <p:cNvSpPr>
            <a:spLocks noGrp="1"/>
          </p:cNvSpPr>
          <p:nvPr>
            <p:ph type="body" idx="1"/>
          </p:nvPr>
        </p:nvSpPr>
        <p:spPr>
          <a:xfrm>
            <a:off x="1752600" y="1295400"/>
            <a:ext cx="6400799" cy="4953000"/>
          </a:xfrm>
          <a:ln>
            <a:solidFill>
              <a:schemeClr val="tx2">
                <a:lumMod val="25000"/>
              </a:schemeClr>
            </a:solidFill>
          </a:ln>
        </p:spPr>
        <p:txBody>
          <a:bodyPr/>
          <a:lstStyle/>
          <a:p>
            <a:r>
              <a:rPr lang="en-US" b="1" dirty="0" smtClean="0">
                <a:latin typeface="Comic Sans MS" pitchFamily="66" charset="0"/>
              </a:rPr>
              <a:t>Statutory law:  </a:t>
            </a:r>
            <a:r>
              <a:rPr lang="en-US" dirty="0" smtClean="0">
                <a:latin typeface="Comic Sans MS" pitchFamily="66" charset="0"/>
              </a:rPr>
              <a:t>a law that is on the books as enacted by a government body or agency having the power to make laws (Congress) based on the constitution</a:t>
            </a:r>
          </a:p>
          <a:p>
            <a:r>
              <a:rPr lang="en-US" b="1" dirty="0" smtClean="0">
                <a:latin typeface="Comic Sans MS" pitchFamily="66" charset="0"/>
              </a:rPr>
              <a:t>Common law/case law</a:t>
            </a:r>
            <a:r>
              <a:rPr lang="en-US" dirty="0" smtClean="0">
                <a:latin typeface="Comic Sans MS" pitchFamily="66" charset="0"/>
              </a:rPr>
              <a:t>:  laws made by judges</a:t>
            </a:r>
          </a:p>
          <a:p>
            <a:r>
              <a:rPr lang="en-US" b="1" dirty="0" smtClean="0">
                <a:latin typeface="Comic Sans MS" pitchFamily="66" charset="0"/>
              </a:rPr>
              <a:t>Precedents:</a:t>
            </a:r>
            <a:r>
              <a:rPr lang="en-US" dirty="0" smtClean="0">
                <a:latin typeface="Comic Sans MS" pitchFamily="66" charset="0"/>
              </a:rPr>
              <a:t>  decisions made in previous cases or superior courts that are used as a basis later to justify decisions in similar cases</a:t>
            </a:r>
          </a:p>
          <a:p>
            <a:pPr lvl="1"/>
            <a:r>
              <a:rPr lang="en-US" dirty="0" smtClean="0">
                <a:latin typeface="Comic Sans MS" pitchFamily="66" charset="0"/>
              </a:rPr>
              <a:t>Must be followed</a:t>
            </a:r>
          </a:p>
          <a:p>
            <a:pPr lvl="1"/>
            <a:r>
              <a:rPr lang="en-US" dirty="0" smtClean="0">
                <a:latin typeface="Comic Sans MS" pitchFamily="66" charset="0"/>
              </a:rPr>
              <a:t>Become part of the law itself</a:t>
            </a:r>
          </a:p>
          <a:p>
            <a:r>
              <a:rPr lang="en-US" b="1" dirty="0" smtClean="0">
                <a:latin typeface="Comic Sans MS" pitchFamily="66" charset="0"/>
              </a:rPr>
              <a:t>Civil law:  </a:t>
            </a:r>
            <a:r>
              <a:rPr lang="en-US" dirty="0" smtClean="0">
                <a:latin typeface="Comic Sans MS" pitchFamily="66" charset="0"/>
              </a:rPr>
              <a:t>law that deals with non-criminal suits brought to protect or preserve civil or private rights or matters</a:t>
            </a:r>
          </a:p>
          <a:p>
            <a:r>
              <a:rPr lang="en-US" b="1" dirty="0" smtClean="0">
                <a:latin typeface="Comic Sans MS" pitchFamily="66" charset="0"/>
              </a:rPr>
              <a:t>Criminal law</a:t>
            </a:r>
            <a:r>
              <a:rPr lang="en-US" dirty="0" smtClean="0">
                <a:latin typeface="Comic Sans MS" pitchFamily="66" charset="0"/>
              </a:rPr>
              <a:t>:  regulation and enforcement of rights; sets the acceptable limits of conduct in society;  concerned with offenses against an individual that are deemed offensive to society</a:t>
            </a:r>
          </a:p>
          <a:p>
            <a:r>
              <a:rPr lang="en-US" b="1" dirty="0" smtClean="0">
                <a:latin typeface="Comic Sans MS" pitchFamily="66" charset="0"/>
              </a:rPr>
              <a:t>Equity law;  </a:t>
            </a:r>
            <a:r>
              <a:rPr lang="en-US" dirty="0" smtClean="0">
                <a:latin typeface="Comic Sans MS" pitchFamily="66" charset="0"/>
              </a:rPr>
              <a:t>remedial or preventive law</a:t>
            </a:r>
          </a:p>
          <a:p>
            <a:pPr lvl="2"/>
            <a:r>
              <a:rPr lang="en-US" b="1" dirty="0" smtClean="0">
                <a:latin typeface="Comic Sans MS" pitchFamily="66" charset="0"/>
              </a:rPr>
              <a:t>Example:  issuing a restraining order </a:t>
            </a:r>
          </a:p>
          <a:p>
            <a:r>
              <a:rPr lang="en-US" b="1" dirty="0" smtClean="0">
                <a:latin typeface="Comic Sans MS" pitchFamily="66" charset="0"/>
              </a:rPr>
              <a:t>Administrative law:  </a:t>
            </a:r>
            <a:r>
              <a:rPr lang="en-US" dirty="0" smtClean="0">
                <a:latin typeface="Comic Sans MS" pitchFamily="66" charset="0"/>
              </a:rPr>
              <a:t>rules and laws established by agencies such as the Internal revenue service, the Food and Drug Administration or the military</a:t>
            </a:r>
            <a:endParaRPr lang="en-US" b="1" dirty="0" smtClean="0">
              <a:latin typeface="Comic Sans MS" pitchFamily="66" charset="0"/>
            </a:endParaRPr>
          </a:p>
          <a:p>
            <a:pPr lvl="2"/>
            <a:endParaRPr lang="en-US" b="1" dirty="0" smtClean="0">
              <a:latin typeface="Comic Sans MS" pitchFamily="66" charset="0"/>
            </a:endParaRPr>
          </a:p>
          <a:p>
            <a:endParaRPr lang="en-US" dirty="0" smtClean="0">
              <a:latin typeface="Comic Sans MS" pitchFamily="66" charset="0"/>
            </a:endParaRPr>
          </a:p>
          <a:p>
            <a:endParaRPr lang="en-US" dirty="0">
              <a:latin typeface="Comic Sans MS" pitchFamily="66" charset="0"/>
            </a:endParaRPr>
          </a:p>
        </p:txBody>
      </p:sp>
      <p:pic>
        <p:nvPicPr>
          <p:cNvPr id="6147" name="Picture 3"/>
          <p:cNvPicPr>
            <a:picLocks noChangeAspect="1" noChangeArrowheads="1"/>
          </p:cNvPicPr>
          <p:nvPr/>
        </p:nvPicPr>
        <p:blipFill>
          <a:blip r:embed="rId4"/>
          <a:srcRect/>
          <a:stretch>
            <a:fillRect/>
          </a:stretch>
        </p:blipFill>
        <p:spPr bwMode="auto">
          <a:xfrm>
            <a:off x="7467600" y="0"/>
            <a:ext cx="1362075" cy="1143000"/>
          </a:xfrm>
          <a:prstGeom prst="rect">
            <a:avLst/>
          </a:prstGeom>
          <a:noFill/>
          <a:ln w="9525">
            <a:solidFill>
              <a:schemeClr val="tx2">
                <a:lumMod val="25000"/>
              </a:schemeClr>
            </a:solidFill>
            <a:miter lim="800000"/>
            <a:headEnd/>
            <a:tailEnd/>
          </a:ln>
        </p:spPr>
      </p:pic>
      <p:sp>
        <p:nvSpPr>
          <p:cNvPr id="6149" name="AutoShape 5" descr="Image result for congr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Image result for court jud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5" name="Picture 11"/>
          <p:cNvPicPr>
            <a:picLocks noChangeAspect="1" noChangeArrowheads="1"/>
          </p:cNvPicPr>
          <p:nvPr/>
        </p:nvPicPr>
        <p:blipFill>
          <a:blip r:embed="rId5"/>
          <a:srcRect/>
          <a:stretch>
            <a:fillRect/>
          </a:stretch>
        </p:blipFill>
        <p:spPr bwMode="auto">
          <a:xfrm>
            <a:off x="7489086" y="5760720"/>
            <a:ext cx="1654914" cy="1097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smtClean="0"/>
              <a:t>The roots of law date back to medieval England where offenders who violated the “King’s Peace” were through to be offending not just an individual but the order established under the rule of the monarch.  </a:t>
            </a:r>
          </a:p>
          <a:p>
            <a:endParaRPr lang="en-US" dirty="0" smtClean="0"/>
          </a:p>
          <a:p>
            <a:endParaRPr lang="en-US" dirty="0" smtClean="0"/>
          </a:p>
          <a:p>
            <a:r>
              <a:rPr lang="en-US" dirty="0" smtClean="0"/>
              <a:t>“stare </a:t>
            </a:r>
            <a:r>
              <a:rPr lang="en-US" dirty="0" err="1" smtClean="0"/>
              <a:t>decisis</a:t>
            </a:r>
            <a:r>
              <a:rPr lang="en-US" dirty="0" smtClean="0"/>
              <a:t>”  ---to stand by the decision</a:t>
            </a:r>
          </a:p>
          <a:p>
            <a:endParaRPr lang="en-US" dirty="0" smtClean="0"/>
          </a:p>
        </p:txBody>
      </p:sp>
      <p:pic>
        <p:nvPicPr>
          <p:cNvPr id="5121" name="Picture 1"/>
          <p:cNvPicPr>
            <a:picLocks noChangeAspect="1" noChangeArrowheads="1"/>
          </p:cNvPicPr>
          <p:nvPr/>
        </p:nvPicPr>
        <p:blipFill>
          <a:blip r:embed="rId2"/>
          <a:srcRect/>
          <a:stretch>
            <a:fillRect/>
          </a:stretch>
        </p:blipFill>
        <p:spPr bwMode="auto">
          <a:xfrm>
            <a:off x="2590800" y="2819400"/>
            <a:ext cx="4095800" cy="3474720"/>
          </a:xfrm>
          <a:prstGeom prst="rect">
            <a:avLst/>
          </a:prstGeom>
          <a:noFill/>
          <a:ln w="9525">
            <a:solidFill>
              <a:schemeClr val="tx2">
                <a:lumMod val="25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6512510" cy="1143000"/>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4800" dirty="0" smtClean="0">
                <a:latin typeface="Trebuchet MS" pitchFamily="34" charset="0"/>
              </a:rPr>
              <a:t>Types of Charges</a:t>
            </a:r>
            <a:endParaRPr lang="en-US" sz="4800" dirty="0">
              <a:latin typeface="Trebuchet MS" pitchFamily="34" charset="0"/>
            </a:endParaRPr>
          </a:p>
        </p:txBody>
      </p:sp>
      <p:sp>
        <p:nvSpPr>
          <p:cNvPr id="3" name="Text Placeholder 2"/>
          <p:cNvSpPr>
            <a:spLocks noGrp="1"/>
          </p:cNvSpPr>
          <p:nvPr>
            <p:ph type="body" idx="1"/>
          </p:nvPr>
        </p:nvSpPr>
        <p:spPr>
          <a:xfrm>
            <a:off x="990600" y="2286000"/>
            <a:ext cx="6400799" cy="3962400"/>
          </a:xfrm>
          <a:ln>
            <a:solidFill>
              <a:schemeClr val="tx2">
                <a:lumMod val="25000"/>
              </a:schemeClr>
            </a:solidFill>
          </a:ln>
        </p:spPr>
        <p:txBody>
          <a:bodyPr/>
          <a:lstStyle/>
          <a:p>
            <a:r>
              <a:rPr lang="en-US" dirty="0" smtClean="0"/>
              <a:t>Misdemeanor:  minor crime such as theft, minor assault and battery, possession of small amounts of illegal drugs</a:t>
            </a:r>
          </a:p>
          <a:p>
            <a:endParaRPr lang="en-US" dirty="0" smtClean="0"/>
          </a:p>
          <a:p>
            <a:r>
              <a:rPr lang="en-US" dirty="0" smtClean="0"/>
              <a:t>Felony:  major crime;  murder, rape, armed robbery, serious assault, dealing illegal drugs, fraud, auto theft, forgery</a:t>
            </a:r>
          </a:p>
          <a:p>
            <a:endParaRPr lang="en-US" dirty="0" smtClean="0"/>
          </a:p>
          <a:p>
            <a:r>
              <a:rPr lang="en-US" dirty="0" smtClean="0"/>
              <a:t>Punishment (sentences);  </a:t>
            </a:r>
          </a:p>
          <a:p>
            <a:pPr lvl="1"/>
            <a:r>
              <a:rPr lang="en-US" dirty="0" smtClean="0"/>
              <a:t>Large fines imposed</a:t>
            </a:r>
          </a:p>
          <a:p>
            <a:pPr lvl="1"/>
            <a:r>
              <a:rPr lang="en-US" dirty="0" smtClean="0"/>
              <a:t>Required community service</a:t>
            </a:r>
          </a:p>
          <a:p>
            <a:pPr lvl="1"/>
            <a:r>
              <a:rPr lang="en-US" dirty="0" smtClean="0"/>
              <a:t>Probation</a:t>
            </a:r>
          </a:p>
          <a:p>
            <a:pPr lvl="1"/>
            <a:r>
              <a:rPr lang="en-US" dirty="0" smtClean="0"/>
              <a:t>Incarceration (jail/</a:t>
            </a:r>
            <a:r>
              <a:rPr lang="en-US" dirty="0" err="1" smtClean="0"/>
              <a:t>prision</a:t>
            </a:r>
            <a:r>
              <a:rPr lang="en-US" dirty="0" smtClean="0"/>
              <a:t>)</a:t>
            </a:r>
          </a:p>
          <a:p>
            <a:pPr lvl="1"/>
            <a:r>
              <a:rPr lang="en-US" dirty="0" smtClean="0"/>
              <a:t>Life </a:t>
            </a:r>
            <a:r>
              <a:rPr lang="en-US" dirty="0" err="1" smtClean="0"/>
              <a:t>imprisionment</a:t>
            </a:r>
            <a:endParaRPr lang="en-US" dirty="0" smtClean="0"/>
          </a:p>
          <a:p>
            <a:pPr lvl="1"/>
            <a:r>
              <a:rPr lang="en-US" dirty="0" smtClean="0"/>
              <a:t>Death penalty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TotalTime>
  <Words>1640</Words>
  <Application>Microsoft Office PowerPoint</Application>
  <PresentationFormat>On-screen Show (4:3)</PresentationFormat>
  <Paragraphs>190</Paragraphs>
  <Slides>24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Comic Sans MS</vt:lpstr>
      <vt:lpstr>Courier New</vt:lpstr>
      <vt:lpstr>Trebuchet MS</vt:lpstr>
      <vt:lpstr>Wingdings</vt:lpstr>
      <vt:lpstr>Slipstream</vt:lpstr>
      <vt:lpstr>Introduction to Criminal Forensic Science 2016</vt:lpstr>
      <vt:lpstr>Objectives</vt:lpstr>
      <vt:lpstr>PowerPoint Presentation</vt:lpstr>
      <vt:lpstr>PowerPoint Presentation</vt:lpstr>
      <vt:lpstr>Literary Influences</vt:lpstr>
      <vt:lpstr>What is Forensic Science?</vt:lpstr>
      <vt:lpstr>Types of Law      </vt:lpstr>
      <vt:lpstr>PowerPoint Presentation</vt:lpstr>
      <vt:lpstr>Types of Charges</vt:lpstr>
      <vt:lpstr>Your Rights as a  citizen of the United States</vt:lpstr>
      <vt:lpstr>The Patriot Act of 2001</vt:lpstr>
      <vt:lpstr>Categories of Crime</vt:lpstr>
      <vt:lpstr>PowerPoint Presentation</vt:lpstr>
      <vt:lpstr>PowerPoint Presentation</vt:lpstr>
      <vt:lpstr>Expert witness:  person who is a specialist in a subject that is often technical, who may present his/her expert opinion without actually witnessing any occurrence relating to the case  * must be qualified through expertise, training, or special knowledge</vt:lpstr>
      <vt:lpstr>Junk science:  theories based on distorted, flawed or untested hypotheses and not derived from or tested by the scientific method.     </vt:lpstr>
      <vt:lpstr>Historical People and Contributions  </vt:lpstr>
      <vt:lpstr>PowerPoint Presentation</vt:lpstr>
      <vt:lpstr>Crime Laboratories </vt:lpstr>
      <vt:lpstr>International Crime Laboratories</vt:lpstr>
      <vt:lpstr>Types of Crime Laboratories</vt:lpstr>
      <vt:lpstr>Services provided by Crime labs</vt:lpstr>
      <vt:lpstr>Duties of a Forensic Scientist</vt:lpstr>
      <vt:lpstr>Other Areas of Service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Criminal Forensic Science</dc:title>
  <dc:creator>Raybon, Janet B.</dc:creator>
  <cp:lastModifiedBy>Hilton, Codey D.</cp:lastModifiedBy>
  <cp:revision>36</cp:revision>
  <cp:lastPrinted>2015-08-27T13:01:08Z</cp:lastPrinted>
  <dcterms:modified xsi:type="dcterms:W3CDTF">2016-06-28T17:45:20Z</dcterms:modified>
</cp:coreProperties>
</file>