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0134" y="406400"/>
            <a:ext cx="8596668" cy="241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HALF LIFE CALCULATIONS</a:t>
            </a:r>
            <a:endParaRPr lang="en-US" sz="4800" dirty="0"/>
          </a:p>
        </p:txBody>
      </p:sp>
      <p:pic>
        <p:nvPicPr>
          <p:cNvPr id="1026" name="Picture 2" descr="https://s-media-cache-ak0.pinimg.com/736x/2c/43/80/2c4380e4b4a4a121e8731501a10f1f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34" y="1878438"/>
            <a:ext cx="2962275" cy="444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4.bp.blogspot.com/-gk6UlT-2Cys/UIFX-S3wRLI/AAAAAAAAB-g/LNCBRHGW-DA/s1600/angry+fac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857800"/>
            <a:ext cx="3552825" cy="449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2.staticflickr.com/4/3627/3639550795_89f936bc06_z.jpg?zz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063" y="1878438"/>
            <a:ext cx="3521075" cy="446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38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279400"/>
            <a:ext cx="8596668" cy="1651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1.  WHAT IS HALF LIFE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016001"/>
            <a:ext cx="8596668" cy="5842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THE TIME IT TAKES FOR HALF OF A RADIOACTIVE SUBSTANCE TO DECAY</a:t>
            </a:r>
          </a:p>
          <a:p>
            <a:r>
              <a:rPr lang="en-US" sz="3200" dirty="0" smtClean="0"/>
              <a:t>BASED ON PROBABILITY</a:t>
            </a:r>
          </a:p>
          <a:p>
            <a:r>
              <a:rPr lang="en-US" sz="3200" dirty="0" smtClean="0"/>
              <a:t>DIFFERENT ISOTOPES HAVE DIFFERENT HALF LIVES</a:t>
            </a:r>
          </a:p>
          <a:p>
            <a:r>
              <a:rPr lang="en-US" sz="3200" dirty="0" smtClean="0"/>
              <a:t>AMOUNT RADIOACTIVE AFTER EACH HALF LIFE =  ½  ¼  1/8  1/16  1/32  1/64  …</a:t>
            </a:r>
          </a:p>
          <a:p>
            <a:r>
              <a:rPr lang="en-US" sz="3200" dirty="0" smtClean="0"/>
              <a:t>CAN USE TO FIND THE AGE OF ROCKS OR FOSSILS</a:t>
            </a:r>
          </a:p>
          <a:p>
            <a:r>
              <a:rPr lang="en-US" sz="3200" dirty="0" smtClean="0"/>
              <a:t>PARENT=STILL RADIOACTIVE, DAUGHTER=NOT RADIOACTVE ANYMORE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304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eology.wwu.edu/dept/faculty/hirschd/courses/2008/fall/101/homework/geoltime/Fig8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88900"/>
            <a:ext cx="101854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78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2.  WHY IS HALF LIFE IMPORTANT?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10209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PLANTS AND ANIMALS TAKE IN CARBON 14 DURING LIFE</a:t>
            </a:r>
          </a:p>
          <a:p>
            <a:r>
              <a:rPr lang="en-US" sz="3200" dirty="0" smtClean="0"/>
              <a:t>WE KNOW ON AVERAGE HOW MUCH IS IN A LIVE BONE</a:t>
            </a:r>
          </a:p>
          <a:p>
            <a:r>
              <a:rPr lang="en-US" sz="3200" dirty="0" smtClean="0"/>
              <a:t>DEAD PLANTS AND ANIMALS DON’T EAT OR BREATHE</a:t>
            </a:r>
          </a:p>
          <a:p>
            <a:r>
              <a:rPr lang="en-US" sz="3200" dirty="0" smtClean="0"/>
              <a:t>EVERY 5730 YEARS HALF OF IT WILL TURN INTO NITROGEN 14 (WE CAN CALCULATE THE AGE OF A BONE)</a:t>
            </a:r>
            <a:endParaRPr lang="en-US" sz="3200" dirty="0"/>
          </a:p>
        </p:txBody>
      </p:sp>
      <p:pic>
        <p:nvPicPr>
          <p:cNvPr id="3074" name="Picture 2" descr="http://public.media.smithsonianmag.com/legacy_blog/sku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201" y="4803732"/>
            <a:ext cx="3248199" cy="199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512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9400" y="101600"/>
            <a:ext cx="10414000" cy="629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EX)  IF A LIVE BONE HAS 100 GRAMS OF CARBON 14, AND A DEAD BONE (SAME MASS) HAS ONLY 25 GRAMS OF CARBON 14, HOW MANY TIMES WAS YOUR AMOUNT CUT IN HALF?  TWO TIMES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HOW OLD IS THE BONE?  2 X 5730 YEARS OR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11460 YEARS.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CAN CARBON 14 BE USED FOR ROCKS?  NO, THEY DON’T EAT OR BREATHE.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7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cscience10.com/images/0_quiz-7.2-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52400"/>
            <a:ext cx="8610600" cy="637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2753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158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HALF LIFE CALCULATIONS</vt:lpstr>
      <vt:lpstr>1.  WHAT IS HALF LIFE</vt:lpstr>
      <vt:lpstr>PowerPoint Presentation</vt:lpstr>
      <vt:lpstr>2.  WHY IS HALF LIFE IMPORTANT?</vt:lpstr>
      <vt:lpstr>EX)  IF A LIVE BONE HAS 100 GRAMS OF CARBON 14, AND A DEAD BONE (SAME MASS) HAS ONLY 25 GRAMS OF CARBON 14, HOW MANY TIMES WAS YOUR AMOUNT CUT IN HALF?  TWO TIMES  HOW OLD IS THE BONE?  2 X 5730 YEARS OR  11460 YEARS.  CAN CARBON 14 BE USED FOR ROCKS?  NO, THEY DON’T EAT OR BREATHE.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LIFE CALCULATIONS</dc:title>
  <dc:creator>Conniff, Timothy</dc:creator>
  <cp:lastModifiedBy>Conniff, Timothy</cp:lastModifiedBy>
  <cp:revision>4</cp:revision>
  <dcterms:created xsi:type="dcterms:W3CDTF">2015-12-09T12:45:14Z</dcterms:created>
  <dcterms:modified xsi:type="dcterms:W3CDTF">2015-12-09T20:12:25Z</dcterms:modified>
</cp:coreProperties>
</file>