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9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</a:t>
            </a:r>
            <a:r>
              <a:rPr lang="en-US" sz="4800" dirty="0" smtClean="0"/>
              <a:t>FORCES AND MOTION           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BALANCED FORCES?</a:t>
            </a:r>
            <a:br>
              <a:rPr lang="en-US" sz="4400" dirty="0" smtClean="0"/>
            </a:br>
            <a:r>
              <a:rPr lang="en-US" sz="4400" dirty="0" smtClean="0"/>
              <a:t>UNBALANCED FORCES?</a:t>
            </a:r>
            <a:br>
              <a:rPr lang="en-US" sz="4400" dirty="0" smtClean="0"/>
            </a:br>
            <a:r>
              <a:rPr lang="en-US" sz="4400" dirty="0" smtClean="0"/>
              <a:t>FRICTION?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460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4" y="101600"/>
            <a:ext cx="9952566" cy="1765300"/>
          </a:xfrm>
        </p:spPr>
        <p:txBody>
          <a:bodyPr>
            <a:normAutofit/>
          </a:bodyPr>
          <a:lstStyle/>
          <a:p>
            <a:r>
              <a:rPr lang="en-US" dirty="0" smtClean="0"/>
              <a:t>5.  FLUID FRICTION – WHEN AN OBJECT MOVES THROUGH THE AIR (AIR RESISTANCE) OR A LIQUID SUCH AS WATER</a:t>
            </a:r>
            <a:endParaRPr lang="en-US" dirty="0"/>
          </a:p>
        </p:txBody>
      </p:sp>
      <p:pic>
        <p:nvPicPr>
          <p:cNvPr id="2050" name="Picture 2" descr="http://www.physics4kids.com/files/art/motion_friction2_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" y="1993900"/>
            <a:ext cx="4199466" cy="4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736x/70/ce/fa/70cefa191e4456025842139bef9d99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866900"/>
            <a:ext cx="5527675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F.  WAYS TO REDUCE UNWANTED FRICTION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STREAMLINING VEHICLES</a:t>
            </a:r>
          </a:p>
          <a:p>
            <a:r>
              <a:rPr lang="en-US" sz="3200" dirty="0" smtClean="0"/>
              <a:t>LUBRICANTS SUCH AS OIL, GREASE AND WAX</a:t>
            </a:r>
          </a:p>
          <a:p>
            <a:r>
              <a:rPr lang="en-US" sz="3200" dirty="0" smtClean="0"/>
              <a:t>SANDING SURFACES SMOOTH</a:t>
            </a:r>
          </a:p>
          <a:p>
            <a:r>
              <a:rPr lang="en-US" sz="3200" dirty="0" smtClean="0"/>
              <a:t>BALL BEARINGS</a:t>
            </a:r>
          </a:p>
          <a:p>
            <a:r>
              <a:rPr lang="en-US" sz="3200" dirty="0" smtClean="0"/>
              <a:t>FUNNY LOOKING SWIM HATS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917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sknature.org/images/uploads/product/6273d963ef015b98f641fc2b67992a5e/331876289_3f8ba92d5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07954"/>
            <a:ext cx="4533899" cy="32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.tqn.com/y/bicycling/1/S/w/J/-/-/bicycle_lube_83815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07954"/>
            <a:ext cx="4810121" cy="320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xb.com/v/vspfiles/photos/kiit9478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3530600"/>
            <a:ext cx="354012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2.gossipcenter.com/sites/default/files/imagecache/story_header/photos/michael-phelps-ending%20olympi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0600"/>
            <a:ext cx="4664075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36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8596668" cy="1587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G.  GOOD FRICTION – TIRE TREADS ALLOW CARS TO MOVE, BASEBALL GLOVES, SAND ON ICY SIDEWALK</a:t>
            </a:r>
            <a:endParaRPr lang="en-US" dirty="0"/>
          </a:p>
        </p:txBody>
      </p:sp>
      <p:pic>
        <p:nvPicPr>
          <p:cNvPr id="4098" name="Picture 2" descr="http://www.morebikes.co.uk/wp-content/uploads/2014/02/SUZUKI-DL650-V-STRO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731883"/>
            <a:ext cx="5951778" cy="49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nnectverona.com/sites/default/files/styles/article_image_full_node/public/field/image/Sand650.jpg?itok=MEia1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81" y="1778000"/>
            <a:ext cx="537492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2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34" y="127000"/>
            <a:ext cx="9431866" cy="1638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H.  BAD FRICTION – HYDROPLANING ON WET ROADS, SLIPPING ON ICE, SPACE SHUTTLE DISASTER UPON REENTRY TO ATMOSPHERE</a:t>
            </a:r>
            <a:endParaRPr lang="en-US" dirty="0"/>
          </a:p>
        </p:txBody>
      </p:sp>
      <p:pic>
        <p:nvPicPr>
          <p:cNvPr id="5122" name="Picture 2" descr="http://www.automechanicinfairoaks.com/wp-content/uploads/2015/02/driving-in-the-r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110419"/>
            <a:ext cx="5447475" cy="39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truenorthperspective.com/sites/default/files/2014_06/a_fall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2110419"/>
            <a:ext cx="5102225" cy="39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1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rward.com/workspace/assets/images/articles/t-columbiashuttleanniversary-013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31800"/>
            <a:ext cx="100076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1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2057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A.  FORCE  -  ANY ACTION THAT CHANGES THE STATE OF REST OR MOTION OF AN OBJECT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734" y="1968500"/>
            <a:ext cx="8596668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PUSH OR A PULL</a:t>
            </a:r>
          </a:p>
          <a:p>
            <a:r>
              <a:rPr lang="en-US" sz="3600" dirty="0" smtClean="0"/>
              <a:t>INCLUDES MAGNITUDE AND DIRECTION</a:t>
            </a:r>
            <a:endParaRPr lang="en-US" sz="3600" dirty="0"/>
          </a:p>
        </p:txBody>
      </p:sp>
      <p:pic>
        <p:nvPicPr>
          <p:cNvPr id="1026" name="Picture 2" descr="http://zonalandeducation.com/mstm/physics/mechanics/vectors/findingComponents/vec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251200"/>
            <a:ext cx="6156768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4" y="114300"/>
            <a:ext cx="8596668" cy="21209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B.  BALANCED FORCES – WHEN THE TOTAL FORCES ACTING ON AN OBJECT ADD UP TO ZERO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4" y="2235200"/>
            <a:ext cx="10778066" cy="3806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 FORCE IS ZERO</a:t>
            </a:r>
          </a:p>
          <a:p>
            <a:r>
              <a:rPr lang="en-US" sz="3200" dirty="0" smtClean="0"/>
              <a:t>THESE OBJECTS STAND STILL OR MOVE AT CONSTANT SPEED</a:t>
            </a:r>
          </a:p>
          <a:p>
            <a:r>
              <a:rPr lang="en-US" sz="3200" dirty="0" smtClean="0"/>
              <a:t>EX) A HANGING LAMP - CHAIN  BALANCES GRAVITY</a:t>
            </a:r>
          </a:p>
          <a:p>
            <a:r>
              <a:rPr lang="en-US" sz="3200" dirty="0" smtClean="0"/>
              <a:t>EX) CAR AT CONSTANT SPEED – FORCE OF ENGINE IS BALANCED AGAINST FRICTION WITH ROAD AND AIR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77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776"/>
            <a:ext cx="8596668" cy="775625"/>
          </a:xfrm>
        </p:spPr>
        <p:txBody>
          <a:bodyPr/>
          <a:lstStyle/>
          <a:p>
            <a:r>
              <a:rPr lang="en-US" dirty="0" smtClean="0"/>
              <a:t>EX) BALANCED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1041401"/>
            <a:ext cx="8596668" cy="4745962"/>
          </a:xfrm>
        </p:spPr>
        <p:txBody>
          <a:bodyPr/>
          <a:lstStyle/>
          <a:p>
            <a:r>
              <a:rPr lang="en-US" dirty="0" smtClean="0"/>
              <a:t>PLANE AT CONSTANT SPEED                                              PARKED CAR</a:t>
            </a:r>
            <a:endParaRPr lang="en-US" dirty="0"/>
          </a:p>
        </p:txBody>
      </p:sp>
      <p:pic>
        <p:nvPicPr>
          <p:cNvPr id="2052" name="Picture 4" descr="https://www.grc.nasa.gov/www/k-12/airplane/Images/fo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6700"/>
            <a:ext cx="55372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csescience.com/forces-stationary-c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714501"/>
            <a:ext cx="4330699" cy="31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7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5725"/>
            <a:ext cx="8596668" cy="18923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C.  UNBALANCED FORCES –</a:t>
            </a:r>
            <a:r>
              <a:rPr lang="en-US" sz="4000" dirty="0" smtClean="0"/>
              <a:t> MAKE AN OBJECT ACCELERATE IN THE DIRECTION OF THE GREATER FORCE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44700"/>
            <a:ext cx="8596668" cy="2980662"/>
          </a:xfrm>
        </p:spPr>
        <p:txBody>
          <a:bodyPr/>
          <a:lstStyle/>
          <a:p>
            <a:r>
              <a:rPr lang="en-US" dirty="0" smtClean="0"/>
              <a:t>ILLUSTRATE :      NET FORCE OF 40 EAST</a:t>
            </a:r>
            <a:endParaRPr lang="en-US" dirty="0"/>
          </a:p>
        </p:txBody>
      </p:sp>
      <p:pic>
        <p:nvPicPr>
          <p:cNvPr id="3074" name="Picture 2" descr="http://eschooltoday.com/science/forces/images/unbalanced-forces-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997200"/>
            <a:ext cx="8826500" cy="37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udyzone.org/testprep/ela4/g/NA01452_%5B1%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20" y="2247899"/>
            <a:ext cx="2694516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1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7000"/>
            <a:ext cx="9342966" cy="22733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D.  FRICTION – A FORCE THAT OPPOSES MOTION BETWEEN TWO SURFACES IN CONTACT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70100"/>
            <a:ext cx="8596668" cy="4546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SURFACES HAVE MICROSCOPIC HILLS AND VALLEYS THAT “GRAB” EACH OTHER</a:t>
            </a:r>
            <a:endParaRPr lang="en-US" sz="3200" dirty="0"/>
          </a:p>
        </p:txBody>
      </p:sp>
      <p:pic>
        <p:nvPicPr>
          <p:cNvPr id="4098" name="Picture 2" descr="https://dr282zn36sxxg.cloudfront.net/datastreams/f-d%3A635c8ac0a647ca602a27ce92b8ac65bf45402e29753e5d4db44428b9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303586"/>
            <a:ext cx="882650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3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700"/>
            <a:ext cx="8596668" cy="8001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E.  TYPES OF FRICTION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4" y="939800"/>
            <a:ext cx="9889066" cy="591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 STATIC FRICTION – THE FRICTION BETWEEN TWO SURFACES AT REST (STRONG TO OVERCOME)</a:t>
            </a:r>
          </a:p>
          <a:p>
            <a:r>
              <a:rPr lang="en-US" sz="3200" dirty="0" smtClean="0"/>
              <a:t>2.  KINETIC FRICTION – THE FRICTION BETWEEN TWO SURFACES THAT ARE ALREADY SLIDING ACROSS EACH OTHER (NOT AS STRONG)</a:t>
            </a:r>
            <a:endParaRPr lang="en-US" sz="3200" dirty="0"/>
          </a:p>
        </p:txBody>
      </p:sp>
      <p:pic>
        <p:nvPicPr>
          <p:cNvPr id="5122" name="Picture 2" descr="https://physicsb-2009-10.wikispaces.com/file/view/friction_graph_.jpg/99292921/friction_graph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56000"/>
            <a:ext cx="7645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4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371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3.  SLIDING FRICTION – TWO OBJECTS SLIDE OVER EACH OTHER</a:t>
            </a:r>
            <a:endParaRPr lang="en-US" sz="4400" dirty="0"/>
          </a:p>
        </p:txBody>
      </p:sp>
      <p:pic>
        <p:nvPicPr>
          <p:cNvPr id="6146" name="Picture 2" descr="https://s-media-cache-ak0.pinimg.com/736x/d6/e2/d0/d6e2d0b03e1ed8fec925b9a80b3080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38300"/>
            <a:ext cx="4885266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x.aos.ask.com/question/aq/700px-394px/kinetic-friction_c5ede2c0c2e73e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638300"/>
            <a:ext cx="5105400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8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4. </a:t>
            </a:r>
            <a:r>
              <a:rPr lang="en-US" sz="4400" dirty="0" smtClean="0"/>
              <a:t>ROLLING FRICTION – A ROUND OBJECT ROLLS OVER A FLAT ONE </a:t>
            </a:r>
            <a:endParaRPr lang="en-US" sz="4400" dirty="0"/>
          </a:p>
        </p:txBody>
      </p:sp>
      <p:pic>
        <p:nvPicPr>
          <p:cNvPr id="1026" name="Picture 2" descr="http://eddieswheels.com/wp-content/uploads/2013/06/37128331-Roosevelts-Wheels_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01" y="2463800"/>
            <a:ext cx="5275199" cy="3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harrispublications.com/wp-content/uploads/sites/7/2012/11/rides-green-mustang-rims-30-inch-donk-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463800"/>
            <a:ext cx="5673725" cy="3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224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302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         FORCES AND MOTION               BALANCED FORCES? UNBALANCED FORCES? FRICTION?</vt:lpstr>
      <vt:lpstr>A.  FORCE  -  ANY ACTION THAT CHANGES THE STATE OF REST OR MOTION OF AN OBJECT</vt:lpstr>
      <vt:lpstr>B.  BALANCED FORCES – WHEN THE TOTAL FORCES ACTING ON AN OBJECT ADD UP TO ZERO</vt:lpstr>
      <vt:lpstr>EX) BALANCED FORCES</vt:lpstr>
      <vt:lpstr>C.  UNBALANCED FORCES – MAKE AN OBJECT ACCELERATE IN THE DIRECTION OF THE GREATER FORCE</vt:lpstr>
      <vt:lpstr>D.  FRICTION – A FORCE THAT OPPOSES MOTION BETWEEN TWO SURFACES IN CONTACT</vt:lpstr>
      <vt:lpstr>E.  TYPES OF FRICTION</vt:lpstr>
      <vt:lpstr>3.  SLIDING FRICTION – TWO OBJECTS SLIDE OVER EACH OTHER</vt:lpstr>
      <vt:lpstr>4. ROLLING FRICTION – A ROUND OBJECT ROLLS OVER A FLAT ONE </vt:lpstr>
      <vt:lpstr>5.  FLUID FRICTION – WHEN AN OBJECT MOVES THROUGH THE AIR (AIR RESISTANCE) OR A LIQUID SUCH AS WATER</vt:lpstr>
      <vt:lpstr>F.  WAYS TO REDUCE UNWANTED FRICTION</vt:lpstr>
      <vt:lpstr>PowerPoint Presentation</vt:lpstr>
      <vt:lpstr>G.  GOOD FRICTION – TIRE TREADS ALLOW CARS TO MOVE, BASEBALL GLOVES, SAND ON ICY SIDEWALK</vt:lpstr>
      <vt:lpstr>H.  BAD FRICTION – HYDROPLANING ON WET ROADS, SLIPPING ON ICE, SPACE SHUTTLE DISASTER UPON REENTRY TO ATMOSPHERE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AND MOTION               BALANCED FORCES? UNBALANCED FORCES? FRICTION?</dc:title>
  <dc:creator>Conniff, Timothy</dc:creator>
  <cp:lastModifiedBy>Conniff, Timothy</cp:lastModifiedBy>
  <cp:revision>13</cp:revision>
  <dcterms:created xsi:type="dcterms:W3CDTF">2016-02-02T14:17:02Z</dcterms:created>
  <dcterms:modified xsi:type="dcterms:W3CDTF">2016-02-02T20:56:23Z</dcterms:modified>
</cp:coreProperties>
</file>