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Rock Salt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11964F-0FA3-4015-8033-9E5E70B63119}">
  <a:tblStyle styleId="{6211964F-0FA3-4015-8033-9E5E70B631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68325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Chemistry Exam Review</a:t>
            </a:r>
            <a:endParaRPr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by unit</a:t>
            </a:r>
            <a:endParaRPr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-16175" y="-3225"/>
            <a:ext cx="46449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mbria"/>
                <a:ea typeface="Cambria"/>
                <a:cs typeface="Cambria"/>
                <a:sym typeface="Cambria"/>
              </a:rPr>
              <a:t>UNIT 7 INFO - CHEMICAL FORMULAS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Binary compounds (only 2 elements)</a:t>
            </a: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			</a:t>
            </a:r>
            <a:endParaRPr sz="1800" u="sng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If first element is a nonmetal…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Use Greek prefixes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Second word ends with -ide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If first element is metal in Group 1, 2, Al, 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	Zn, Cd, or Ag…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Name of metal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Second word ends with -ide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If first element is metal NOT in Group 1,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	2, Al, Zn, Cd, or Ag…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Name of metal 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(Roman numeral)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Second word ends with -ide</a:t>
            </a: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4572000" y="514575"/>
            <a:ext cx="0" cy="462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4" name="Shape 104"/>
          <p:cNvSpPr txBox="1"/>
          <p:nvPr/>
        </p:nvSpPr>
        <p:spPr>
          <a:xfrm>
            <a:off x="4596275" y="482275"/>
            <a:ext cx="4547700" cy="465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Tertiary compounds (more than 2 elements)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If first element is metal in Group 1, 2, Al, Zn, Cd, or Ag…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Name of metal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Name of polyatomic ion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If first element is metal NOT in Group 1, 2, Al, Zn, Cd, or Ag…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Name of metal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(Roman numeral)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Name of polyatomic ion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**To determine Roman numeral, following instructions for finding the oxidation number on the next slide.**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46867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4119436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92250" y="153775"/>
            <a:ext cx="9051900" cy="488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mbria"/>
                <a:ea typeface="Cambria"/>
                <a:cs typeface="Cambria"/>
                <a:sym typeface="Cambria"/>
              </a:rPr>
              <a:t>UNIT 12 INFO - SOLUTIONS</a:t>
            </a:r>
            <a:endParaRPr sz="1800" b="1" u="sng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*Be able to answer questions about and interpret solubility curve graphs - including determining if a solution is saturated, unsaturated, or supersaturated.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*Solution Concentration:</a:t>
            </a: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	Molarity (M) = </a:t>
            </a:r>
            <a:r>
              <a:rPr lang="en" sz="1800" u="sng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moles solute</a:t>
            </a: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			and		M</a:t>
            </a:r>
            <a:r>
              <a:rPr lang="en" sz="1800" baseline="-250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 = M</a:t>
            </a:r>
            <a:r>
              <a:rPr lang="en" sz="1800" baseline="-250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Liters solution</a:t>
            </a: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*Net ionic equations:</a:t>
            </a: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	-Determine solubility of products using rules on p. 6 of Reference Tables</a:t>
            </a: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	-Product of a net ionic equation is always the solid/insoluble product</a:t>
            </a: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	-Reactants are aqueous solutions of the two ions that make up the solid product</a:t>
            </a: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*When adding a solute to a solvent, the boiling point (BP) increases and the freezing point (FP) decreases.  (Salt water has a higher BP and a lower FP than pure water.)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*Electrolytes are substances that conduct electricity when they are dissolved in water (or when they are melted).  Electrolytes are ionic and soluble in water.</a:t>
            </a:r>
            <a:endParaRPr sz="18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7016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804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21325" y="-7100"/>
            <a:ext cx="46041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mbria"/>
                <a:ea typeface="Cambria"/>
                <a:cs typeface="Cambria"/>
                <a:sym typeface="Cambria"/>
              </a:rPr>
              <a:t>UNIT 15 INFO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5" y="392525"/>
            <a:ext cx="4603950" cy="33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667925" y="-7100"/>
            <a:ext cx="4476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mbria"/>
              <a:buAutoNum type="alphaUcParenBoth"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= activation energy (Ea)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(B) 	= PE of the reactants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(C)	= PE of the activated complex</a:t>
            </a: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(D)	= PE of the products</a:t>
            </a: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(E) 	= heat of reaction (ΔH)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5837" cy="48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637" y="152400"/>
            <a:ext cx="4730965" cy="309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16175" y="-32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mbria"/>
                <a:ea typeface="Cambria"/>
                <a:cs typeface="Cambria"/>
                <a:sym typeface="Cambria"/>
              </a:rPr>
              <a:t>UNIT 16 INFO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*Balancing nuclear equations…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	+Make sure that the sum of the top numbers on the left side equals the sum of the top </a:t>
            </a:r>
            <a:b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 	   numbers on the right side.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	+Make sure that the sum of the bottom numbers on the left side equals the sum of the </a:t>
            </a:r>
            <a:b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 	   bottom numbers on the right side.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	+Use the bottom number to determine the element.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*Half-Life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	-Try making a chart like this and filling in what you can from the problem: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8" name="Shape 158"/>
          <p:cNvGraphicFramePr/>
          <p:nvPr/>
        </p:nvGraphicFramePr>
        <p:xfrm>
          <a:off x="677350" y="2906550"/>
          <a:ext cx="7239000" cy="1188630"/>
        </p:xfrm>
        <a:graphic>
          <a:graphicData uri="http://schemas.openxmlformats.org/drawingml/2006/table">
            <a:tbl>
              <a:tblPr>
                <a:noFill/>
                <a:tableStyleId>{6211964F-0FA3-4015-8033-9E5E70B63119}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Start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End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Time (linear scale)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Amount (halves)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528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5510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1325" y="14200"/>
            <a:ext cx="9144000" cy="50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mbria"/>
                <a:ea typeface="Cambria"/>
                <a:cs typeface="Cambria"/>
                <a:sym typeface="Cambria"/>
              </a:rPr>
              <a:t>MORE UNIT 6 INFO - BONDING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*CATION = positive ion (atom that has lost electrons)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  ANION = negative ion (atom that has gained electrons)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*MULTIPLE BONDS…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	Single bond → Double Bond → Triple Bond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	Weakest -------------------------&gt; Strongest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	Longest --------------------------&gt; Shortest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*IONIC 			VS. 			MOLECULAR 		COMPOUNDS</a:t>
            </a:r>
            <a:endParaRPr sz="180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-transfer of e-				-sharing of e-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 -metal &amp; nonmetal			-2 or more nonmetals</a:t>
            </a:r>
            <a:endParaRPr sz="1800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-high MP/BP					-low MP/BP</a:t>
            </a:r>
            <a:endParaRPr sz="18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" sz="18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-most dissolve in water		-few dissolve in water</a:t>
            </a:r>
            <a:endParaRPr sz="18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" sz="180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-conduct electricity when		-do not conduct electricity</a:t>
            </a:r>
            <a:endParaRPr sz="180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    melted or dissolved in water</a:t>
            </a:r>
            <a:endParaRPr sz="180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(16:9)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Rock Salt</vt:lpstr>
      <vt:lpstr>Simple Light</vt:lpstr>
      <vt:lpstr>Chemistry Exam Review by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Exam Review by unit</dc:title>
  <dc:creator>Hilton, Codey D.</dc:creator>
  <cp:lastModifiedBy>Hilton, Codey D.</cp:lastModifiedBy>
  <cp:revision>1</cp:revision>
  <dcterms:modified xsi:type="dcterms:W3CDTF">2018-01-12T01:38:25Z</dcterms:modified>
</cp:coreProperties>
</file>