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419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ENERGY TYPES</a:t>
            </a:r>
            <a:br>
              <a:rPr lang="en-US" sz="4400" dirty="0" smtClean="0"/>
            </a:br>
            <a:r>
              <a:rPr lang="en-US" sz="4400" dirty="0" smtClean="0"/>
              <a:t>     (AN OVERVIEW OF ALL TYPES)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REMEMBER, ENERGY IS ANYTHING THAT HAS THE ABILITY TO DO WORK!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Not this!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1026" name="Picture 2" descr="http://hootlol.com/wp-content/uploads/2014/04/sleeping-in-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254375"/>
            <a:ext cx="4873625" cy="32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1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6.  SOUND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825501"/>
            <a:ext cx="9876366" cy="5215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LONGITUDINAL WAVES THAT TRAVEL THROUGH A MEDIUM SUCH AS AIR.</a:t>
            </a:r>
          </a:p>
          <a:p>
            <a:r>
              <a:rPr lang="en-US" sz="3200" dirty="0" smtClean="0"/>
              <a:t>EX)  HAVE YOU STOOD IN FRONT OF A SPEAKER OR WATCHED A CARS WINDOWS MOVE IN AND OUT?</a:t>
            </a:r>
            <a:endParaRPr lang="en-US" sz="3200" dirty="0"/>
          </a:p>
        </p:txBody>
      </p:sp>
      <p:pic>
        <p:nvPicPr>
          <p:cNvPr id="1026" name="Picture 2" descr="http://images.tutorvista.com/content/feed/tvcs/sound-wave-compress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086100"/>
            <a:ext cx="8064500" cy="34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6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40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INPUT ENERGY - THE ENERGY GOING INTO A SYSTEM IN AN ENERGY CONVERSION</a:t>
            </a:r>
            <a:br>
              <a:rPr lang="en-US" dirty="0" smtClean="0"/>
            </a:br>
            <a:r>
              <a:rPr lang="en-US" dirty="0" smtClean="0"/>
              <a:t>EX) CHEMICAL ENERGY AS GAS GOING INTO A CAR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OUTPUT ENERGY – THE ENERGY COMING OUT OF A SYSTEM IN AN ENERGY CONVERSION</a:t>
            </a:r>
            <a:br>
              <a:rPr lang="en-US" dirty="0" smtClean="0"/>
            </a:br>
            <a:r>
              <a:rPr lang="en-US" dirty="0" smtClean="0"/>
              <a:t>EX)  MECHANICAL ENERGY OF A CAR MOVING FROM BURNING THE GASOLINE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MECHANICAL ENERGY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TOTAL KINETIC AND POTENTIAL ENERGY IN A SYSTEM</a:t>
            </a:r>
          </a:p>
          <a:p>
            <a:r>
              <a:rPr lang="en-US" sz="3200" dirty="0" smtClean="0"/>
              <a:t>AFFECTS MOTION OF LARGE OBJECTS AS A WHOLE</a:t>
            </a:r>
            <a:endParaRPr lang="en-US" sz="3200" dirty="0"/>
          </a:p>
        </p:txBody>
      </p:sp>
      <p:pic>
        <p:nvPicPr>
          <p:cNvPr id="2050" name="Picture 2" descr="http://stopsellingvanillaicecream.com/wp-content/uploads/2014/01/Roller-Co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99" y="3115088"/>
            <a:ext cx="5118101" cy="34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NONMECHANICAL ENERGY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84301"/>
            <a:ext cx="8596668" cy="4657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KINETIC OR POTENTIAL ENERGY IN OBJECTS AT THE ATOMIC LEVEL OR IN WAVES</a:t>
            </a:r>
          </a:p>
          <a:p>
            <a:r>
              <a:rPr lang="en-US" sz="3200" dirty="0" smtClean="0"/>
              <a:t>USUALLY HARD TO SEE UNLESS BEING CONVERTED TO OTHER FORMS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995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1841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 NUCLEAR ENERGY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812800"/>
            <a:ext cx="8596668" cy="5228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FROM THE FISSION(SPLITTING) OR FUSION (COMBINING ) OF ATOMIC NUCLEII</a:t>
            </a:r>
          </a:p>
          <a:p>
            <a:r>
              <a:rPr lang="en-US" sz="3200" dirty="0" smtClean="0"/>
              <a:t>EX)  FUSION ON THE SUN PROVIDES EARTH WITH MOST OF IT’S ENERGY</a:t>
            </a:r>
            <a:endParaRPr lang="en-US" sz="3200" dirty="0"/>
          </a:p>
        </p:txBody>
      </p:sp>
      <p:pic>
        <p:nvPicPr>
          <p:cNvPr id="3074" name="Picture 2" descr="http://1.bp.blogspot.com/-nEOK6bH0Bmc/ToXIs1CwKhI/AAAAAAAAAAo/rorDEehUCF4/s1600/12175_fusion_%2526_fis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933700"/>
            <a:ext cx="7889701" cy="38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816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2.  LIGHT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812800"/>
            <a:ext cx="8596668" cy="5228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ENERGY FROM THE SUN TRAVELS THROUGH EMPTY SPACE IN THE FORM OF ELECTROMAGNETIC WAVES AND TURNS TO HEAT WHEN IT HITS ATOMS</a:t>
            </a:r>
          </a:p>
          <a:p>
            <a:r>
              <a:rPr lang="en-US" sz="3200" dirty="0" smtClean="0"/>
              <a:t>EX)  PHOTOSYNTHESIS – GREEN PLANTS USE SUNLIGHT TO MAKE SUGAR</a:t>
            </a:r>
            <a:endParaRPr lang="en-US" sz="3200" dirty="0"/>
          </a:p>
        </p:txBody>
      </p:sp>
      <p:pic>
        <p:nvPicPr>
          <p:cNvPr id="4098" name="Picture 2" descr="http://www.solarepiphany.com/wp-content/uploads/2014/02/photosyn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1" y="3608044"/>
            <a:ext cx="5765800" cy="31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3.  HEAT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90589"/>
            <a:ext cx="10295466" cy="55356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VIBRATION OF PARTICLES IN PLACE (IS A TYPE OF KINETIC ENERGY)</a:t>
            </a:r>
          </a:p>
          <a:p>
            <a:r>
              <a:rPr lang="en-US" sz="3200" dirty="0" smtClean="0"/>
              <a:t>MANY ENERGY TRANSFERS END UP AS HEAT</a:t>
            </a:r>
            <a:endParaRPr lang="en-US" sz="3200" dirty="0"/>
          </a:p>
        </p:txBody>
      </p:sp>
      <p:pic>
        <p:nvPicPr>
          <p:cNvPr id="5122" name="Picture 2" descr="http://www.siyavula.com/gr7-9-websites/natural-sciences/gr8/images/gr8mm02-gd-00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84463"/>
            <a:ext cx="4073525" cy="40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7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749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4.  CHEMICAL ENERGY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76301"/>
            <a:ext cx="9944100" cy="44322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ENERGY STORED IN THE CHEMICAL BONDS OF MOLECULES</a:t>
            </a:r>
          </a:p>
          <a:p>
            <a:r>
              <a:rPr lang="en-US" sz="3200" dirty="0" smtClean="0"/>
              <a:t>EX)  FOOD, GASOLINE AND DYNOMITE HAVE STORED ENERGY IN THEIR MOLECULES</a:t>
            </a:r>
          </a:p>
          <a:p>
            <a:r>
              <a:rPr lang="en-US" sz="3200" dirty="0" smtClean="0"/>
              <a:t>EX)  PHOTOSYNTHESIS – GREEN PLANTS USE SUNLIGHT TO MAKE SUGAR</a:t>
            </a:r>
          </a:p>
          <a:p>
            <a:r>
              <a:rPr lang="en-US" sz="3200" dirty="0" smtClean="0"/>
              <a:t>RESPIRATION – LIVING THINGS RELEASE ENERGY TO LIVE(MOVE, STAY WARM,ETC)  </a:t>
            </a:r>
            <a:endParaRPr lang="en-US" sz="3200" dirty="0"/>
          </a:p>
        </p:txBody>
      </p:sp>
      <p:pic>
        <p:nvPicPr>
          <p:cNvPr id="6146" name="Picture 2" descr="http://www.exploratorium.edu/cooking/candy/images/sugar-molecule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73600"/>
            <a:ext cx="4533899" cy="21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65100"/>
            <a:ext cx="8596668" cy="647700"/>
          </a:xfrm>
        </p:spPr>
        <p:txBody>
          <a:bodyPr/>
          <a:lstStyle/>
          <a:p>
            <a:r>
              <a:rPr lang="en-US" dirty="0" smtClean="0"/>
              <a:t>CHEMICAL ENERGY SOURCES</a:t>
            </a:r>
            <a:endParaRPr lang="en-US" dirty="0"/>
          </a:p>
        </p:txBody>
      </p:sp>
      <p:pic>
        <p:nvPicPr>
          <p:cNvPr id="7170" name="Picture 2" descr="http://divinehealthyfood.com/wp-content/uploads/2014/01/Vegan_Spaghetti_Bolognese_Recipe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90600"/>
            <a:ext cx="425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castanet.net/content/2015/4/dynamite_p3045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6" y="990601"/>
            <a:ext cx="448973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pioneerinstitute.org/wp-content/uploads/gas-pum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434584"/>
            <a:ext cx="4558000" cy="32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6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255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5.  ELECTRICITY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698501"/>
            <a:ext cx="10236200" cy="53428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MOVING ELECTRONS IN APPLIANCES CAN CREATE:</a:t>
            </a:r>
          </a:p>
          <a:p>
            <a:r>
              <a:rPr lang="en-US" sz="3200" dirty="0" smtClean="0"/>
              <a:t>A.  HEAT</a:t>
            </a:r>
          </a:p>
          <a:p>
            <a:r>
              <a:rPr lang="en-US" sz="3200" dirty="0" smtClean="0"/>
              <a:t>B.  LIGHT</a:t>
            </a:r>
          </a:p>
          <a:p>
            <a:r>
              <a:rPr lang="en-US" sz="3200" dirty="0" smtClean="0"/>
              <a:t>C.  MOVEMENT IN ELECTRIC MOTORS</a:t>
            </a:r>
            <a:endParaRPr lang="en-US" sz="3200" dirty="0"/>
          </a:p>
        </p:txBody>
      </p:sp>
      <p:pic>
        <p:nvPicPr>
          <p:cNvPr id="8194" name="Picture 2" descr="https://lh6.googleusercontent.com/-x_uCtweP0TE/TW3sRiruDVI/AAAAAAAABBU/IeQLws103as/s1600/two+w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77" y="1218869"/>
            <a:ext cx="44672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t.hzcdn.com/simgs/be71c1d6030e5f47_4-0828/modern-patio-furniture-and-outdoor-furni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369932"/>
            <a:ext cx="4851400" cy="30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2odvx3v4cbpyu.cloudfront.net/wp-content/uploads/2014/04/Tesla-Roadster-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86478"/>
            <a:ext cx="6019800" cy="35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318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258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ENERGY TYPES      (AN OVERVIEW OF ALL TYPES)     REMEMBER, ENERGY IS ANYTHING THAT HAS THE ABILITY TO DO WORK!   Not this! </vt:lpstr>
      <vt:lpstr>MECHANICAL ENERGY</vt:lpstr>
      <vt:lpstr>NONMECHANICAL ENERGY </vt:lpstr>
      <vt:lpstr>1.  NUCLEAR ENERGY</vt:lpstr>
      <vt:lpstr>2.  LIGHT</vt:lpstr>
      <vt:lpstr>3.  HEAT  </vt:lpstr>
      <vt:lpstr>4.  CHEMICAL ENERGY</vt:lpstr>
      <vt:lpstr>CHEMICAL ENERGY SOURCES</vt:lpstr>
      <vt:lpstr>5.  ELECTRICITY</vt:lpstr>
      <vt:lpstr>6.  SOUND</vt:lpstr>
      <vt:lpstr>INPUT ENERGY - THE ENERGY GOING INTO A SYSTEM IN AN ENERGY CONVERSION EX) CHEMICAL ENERGY AS GAS GOING INTO A CAR  OUTPUT ENERGY – THE ENERGY COMING OUT OF A SYSTEM IN AN ENERGY CONVERSION EX)  MECHANICAL ENERGY OF A CAR MOVING FROM BURNING THE GASOLINE 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TYPES      (AN OVERVIEW OF ALL TYPES)     REMEMBER, ENERGY IS ANYTHING THAT HAS THE ABILITY TO DO WORK!   Not this!</dc:title>
  <dc:creator>Conniff, Timothy</dc:creator>
  <cp:lastModifiedBy>Conniff, Timothy</cp:lastModifiedBy>
  <cp:revision>8</cp:revision>
  <dcterms:created xsi:type="dcterms:W3CDTF">2016-03-09T12:26:01Z</dcterms:created>
  <dcterms:modified xsi:type="dcterms:W3CDTF">2016-03-09T20:46:44Z</dcterms:modified>
</cp:coreProperties>
</file>