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27000"/>
            <a:ext cx="8596668" cy="2844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Energy transformations and the conservation of energy!</a:t>
            </a:r>
            <a:endParaRPr lang="en-US" sz="4400" dirty="0"/>
          </a:p>
        </p:txBody>
      </p:sp>
      <p:pic>
        <p:nvPicPr>
          <p:cNvPr id="1026" name="Picture 2" descr="https://i.ytimg.com/vi/Z6_eXfssse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3" y="1704776"/>
            <a:ext cx="8503709" cy="47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3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5100" y="215900"/>
            <a:ext cx="10998200" cy="29083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EFFICIENCY = </a:t>
            </a:r>
            <a:r>
              <a:rPr lang="en-US" sz="4400" u="sng" dirty="0" smtClean="0"/>
              <a:t>WORK OUTPUT</a:t>
            </a:r>
            <a:r>
              <a:rPr lang="en-US" sz="4400" dirty="0" smtClean="0"/>
              <a:t>  X 100%          </a:t>
            </a:r>
            <a:r>
              <a:rPr lang="en-US" sz="4400" u="sng" dirty="0" smtClean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                WORK INPUT                     </a:t>
            </a:r>
            <a:endParaRPr lang="en-US" sz="4400" dirty="0"/>
          </a:p>
        </p:txBody>
      </p:sp>
      <p:pic>
        <p:nvPicPr>
          <p:cNvPr id="5122" name="Picture 2" descr="http://www.docbrown.info/page20/page20images/Efficienc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6" y="2044700"/>
            <a:ext cx="9588628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3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101600"/>
            <a:ext cx="8596668" cy="1828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1.  Energy transformations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143000"/>
            <a:ext cx="9863666" cy="4898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ENERGY CHANGES FROM ONE FORM TO ANOTHER</a:t>
            </a:r>
          </a:p>
          <a:p>
            <a:r>
              <a:rPr lang="en-US" sz="3200" dirty="0" smtClean="0"/>
              <a:t>EX)  THE ROLLER COASTER HAS ALL OF IT’S ENERGY AT THE TOP OF THE FIRST HILL AS POTENTIAL ENERGY</a:t>
            </a:r>
          </a:p>
          <a:p>
            <a:r>
              <a:rPr lang="en-US" sz="3200" dirty="0" smtClean="0"/>
              <a:t>THIS CHANGES DURING THE RIDE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4099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4381501"/>
            <a:ext cx="9889066" cy="2197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-SOME ENERGY IS LOST AS HEAT AND SOUND DUE TO FRICTION AND AIR RESISTANCE</a:t>
            </a:r>
            <a:br>
              <a:rPr lang="en-US" dirty="0" smtClean="0"/>
            </a:br>
            <a:r>
              <a:rPr lang="en-US" dirty="0" smtClean="0"/>
              <a:t>-CAN YOU EVER CLIMB A HILL BIGGER THAN THE FIRST?    NO!!!!!!</a:t>
            </a:r>
            <a:endParaRPr lang="en-US" dirty="0"/>
          </a:p>
        </p:txBody>
      </p:sp>
      <p:pic>
        <p:nvPicPr>
          <p:cNvPr id="2050" name="Picture 2" descr="https://scienceisntscary.files.wordpress.com/2013/06/potential-and-kinetic-energ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"/>
            <a:ext cx="106172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6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727200"/>
          </a:xfrm>
        </p:spPr>
        <p:txBody>
          <a:bodyPr/>
          <a:lstStyle/>
          <a:p>
            <a:r>
              <a:rPr lang="en-US" dirty="0" smtClean="0"/>
              <a:t>EX#2) WHY DOES A BOUNCING BALL STOP BOUNCING?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2234" y="1270000"/>
            <a:ext cx="10054166" cy="454117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NOT ALL OF THE KE IS CHANGED TO ELASTIC PE </a:t>
            </a:r>
          </a:p>
          <a:p>
            <a:r>
              <a:rPr lang="en-US" sz="3200" dirty="0" smtClean="0"/>
              <a:t>SOME IS LOST TO NONMECHANICAL ENERGY SUCH AS HEAT, SOUND, AS WELL AS AIR RESISTANCE AND FRICTION</a:t>
            </a:r>
            <a:endParaRPr lang="en-US" sz="3200" dirty="0"/>
          </a:p>
        </p:txBody>
      </p:sp>
      <p:pic>
        <p:nvPicPr>
          <p:cNvPr id="3074" name="Picture 2" descr="http://i.dailymail.co.uk/i/pix/2010/06/04/article-0-09E30C6D000005DC-496_306x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4" y="3414712"/>
            <a:ext cx="29146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eople.rit.edu/andpph/photofile-sci/bouncing-ball-78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99" y="3323240"/>
            <a:ext cx="7146925" cy="346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47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10922000" cy="1727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2.  THE LAW OF CONSERVATION OF ENERGY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90600"/>
            <a:ext cx="9779000" cy="56260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ENERGY CANNOT BE CREATED OR DESTROYED</a:t>
            </a:r>
          </a:p>
          <a:p>
            <a:r>
              <a:rPr lang="en-US" sz="3200" dirty="0" smtClean="0"/>
              <a:t>IF ENERGY IN A SYSTEM INCREASES, IT MUST HAVE COME FROM OUTSIDE THE SYSTEM</a:t>
            </a:r>
          </a:p>
          <a:p>
            <a:r>
              <a:rPr lang="en-US" sz="3200" dirty="0" smtClean="0"/>
              <a:t>IF IT LEAVES, IT ENTERS INTO ANOTHER SYSTEM  EX) ROLLER COASTER HEATS AIR</a:t>
            </a:r>
          </a:p>
          <a:p>
            <a:r>
              <a:rPr lang="en-US" sz="3200" dirty="0" smtClean="0"/>
              <a:t>CAR TIRES HEAT ROAD SURFACE</a:t>
            </a:r>
            <a:endParaRPr lang="en-US" sz="3200" dirty="0"/>
          </a:p>
        </p:txBody>
      </p:sp>
      <p:pic>
        <p:nvPicPr>
          <p:cNvPr id="4100" name="Picture 4" descr="http://previews.123rf.com/images/buurserstraat386/buurserstraat3861103/buurserstraat386110300175/9132837-Prints-from-a-car-in-the-melting-snow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62212" y="4366322"/>
            <a:ext cx="5997575" cy="23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7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152400"/>
            <a:ext cx="8596668" cy="1778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CLOSED SYSTEMS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889000"/>
            <a:ext cx="8596668" cy="5152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SYSTEMS THAT ALLOW VERY LITTLE ENERGY IN OR OUT</a:t>
            </a:r>
          </a:p>
          <a:p>
            <a:r>
              <a:rPr lang="en-US" sz="3200" dirty="0" smtClean="0"/>
              <a:t>LIKE A GOOD THERMOS!</a:t>
            </a:r>
            <a:endParaRPr lang="en-US" sz="3200" dirty="0"/>
          </a:p>
        </p:txBody>
      </p:sp>
      <p:pic>
        <p:nvPicPr>
          <p:cNvPr id="1026" name="Picture 2" descr="http://assets.academy.com/mgen/80/10087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7526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4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400" y="203200"/>
            <a:ext cx="8994602" cy="787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OPEN SYSTEMS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9400" y="774700"/>
            <a:ext cx="8994602" cy="52666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SYSTEMS THAT EXCHANGE ENERGY WITH THEIR SURROUNDINGS</a:t>
            </a:r>
          </a:p>
          <a:p>
            <a:r>
              <a:rPr lang="en-US" sz="3200" dirty="0" smtClean="0"/>
              <a:t>MOST SYSTEMS ARE OPEN</a:t>
            </a:r>
          </a:p>
          <a:p>
            <a:r>
              <a:rPr lang="en-US" sz="3200" dirty="0" smtClean="0"/>
              <a:t>IS EARTH AS A WHOLE, AN OPEN OR CLOSED SYSTEM?</a:t>
            </a:r>
            <a:endParaRPr lang="en-US" sz="3200" dirty="0"/>
          </a:p>
        </p:txBody>
      </p:sp>
      <p:pic>
        <p:nvPicPr>
          <p:cNvPr id="2050" name="Picture 2" descr="http://vignette2.wikia.nocookie.net/heman/images/3/36/Earth.jpg/revision/latest?cb=20130912205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99" y="3022599"/>
            <a:ext cx="4308475" cy="35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6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00" y="0"/>
            <a:ext cx="10693400" cy="326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-OPEN BECAUSE WE GET ENERGY FROM THE SUN AND RADIATE SOME INTO SPACE</a:t>
            </a:r>
            <a:br>
              <a:rPr lang="en-US" dirty="0" smtClean="0"/>
            </a:br>
            <a:r>
              <a:rPr lang="en-US" dirty="0" smtClean="0"/>
              <a:t>EX 2)INSULATION HELPS REDUCE ENERGY LOSS IN A HOME BUT IT IS IMPOSSIBLE NOT TO LOSE ANY ENERGY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https://upload.wikimedia.org/wikipedia/commons/4/47/NASA_earth_energy_budg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032001"/>
            <a:ext cx="11201399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54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509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3.  MACHINE EFFICIENCY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711201"/>
            <a:ext cx="8596668" cy="5330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MUCH USEFUL WORK (WHAT YOU WANT DONE) A MACHINE CAN DO COMPARED TO HOW MUCH WORK GOES INTO THE MACHINE</a:t>
            </a:r>
          </a:p>
          <a:p>
            <a:r>
              <a:rPr lang="en-US" sz="3200" dirty="0" smtClean="0"/>
              <a:t>YOU ALWAYS HAVE TO PUT MORE WORK INTO A MACHINE THAN YOU GET OUT DUE TO FRICTION AND HEAT PRODUCTION</a:t>
            </a:r>
          </a:p>
          <a:p>
            <a:r>
              <a:rPr lang="en-US" sz="3200" dirty="0" smtClean="0"/>
              <a:t>NO MACHINE IS 100% EFFICIENT</a:t>
            </a:r>
          </a:p>
          <a:p>
            <a:r>
              <a:rPr lang="en-US" sz="3200" dirty="0" smtClean="0"/>
              <a:t>TEETER TOTTER IS CLOSE!</a:t>
            </a:r>
            <a:endParaRPr lang="en-US" sz="3200" dirty="0"/>
          </a:p>
        </p:txBody>
      </p:sp>
      <p:pic>
        <p:nvPicPr>
          <p:cNvPr id="4098" name="Picture 2" descr="http://brandshakecreative.com/wp-content/uploads/2011/04/iStock_000015396036Small-46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825875"/>
            <a:ext cx="4381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679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268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Energy transformations and the conservation of energy!</vt:lpstr>
      <vt:lpstr>1.  Energy transformations</vt:lpstr>
      <vt:lpstr>-SOME ENERGY IS LOST AS HEAT AND SOUND DUE TO FRICTION AND AIR RESISTANCE -CAN YOU EVER CLIMB A HILL BIGGER THAN THE FIRST?    NO!!!!!!</vt:lpstr>
      <vt:lpstr>EX#2) WHY DOES A BOUNCING BALL STOP BOUNCING?</vt:lpstr>
      <vt:lpstr>2.  THE LAW OF CONSERVATION OF ENERGY</vt:lpstr>
      <vt:lpstr>CLOSED SYSTEMS</vt:lpstr>
      <vt:lpstr>OPEN SYSTEMS</vt:lpstr>
      <vt:lpstr>-OPEN BECAUSE WE GET ENERGY FROM THE SUN AND RADIATE SOME INTO SPACE EX 2)INSULATION HELPS REDUCE ENERGY LOSS IN A HOME BUT IT IS IMPOSSIBLE NOT TO LOSE ANY ENERGY </vt:lpstr>
      <vt:lpstr>3.  MACHINE EFFICIENCY </vt:lpstr>
      <vt:lpstr>EFFICIENCY = WORK OUTPUT  X 100%                                 WORK INPUT                     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transformations and the conservation of energy!</dc:title>
  <dc:creator>Conniff, Timothy</dc:creator>
  <cp:lastModifiedBy>Conniff, Timothy</cp:lastModifiedBy>
  <cp:revision>10</cp:revision>
  <dcterms:created xsi:type="dcterms:W3CDTF">2016-03-10T14:36:14Z</dcterms:created>
  <dcterms:modified xsi:type="dcterms:W3CDTF">2016-03-10T21:09:42Z</dcterms:modified>
</cp:coreProperties>
</file>