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     ELECTRICITY AND MAGNETISM</a:t>
            </a:r>
            <a:endParaRPr lang="en-US" sz="4400" dirty="0"/>
          </a:p>
        </p:txBody>
      </p:sp>
      <p:pic>
        <p:nvPicPr>
          <p:cNvPr id="1026" name="Picture 2" descr="https://upload.wikimedia.org/wikipedia/commons/d/d5/Tesla_Roadster_2.5_(front_quart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9" y="1478682"/>
            <a:ext cx="8905875" cy="47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8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8509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 UP TRANSFORMERS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501"/>
            <a:ext cx="10236200" cy="16255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 VOLTAGE BY INCREASING TURNS OF WIRE AROUND A CLOSED IRON LOOP</a:t>
            </a:r>
          </a:p>
          <a:p>
            <a:r>
              <a:rPr lang="en-US" sz="3200" dirty="0" smtClean="0"/>
              <a:t>USED NEAR POWER PLANT TO TRANSPORT CURRENT</a:t>
            </a:r>
            <a:endParaRPr lang="en-US" sz="3200" dirty="0"/>
          </a:p>
        </p:txBody>
      </p:sp>
      <p:pic>
        <p:nvPicPr>
          <p:cNvPr id="10242" name="Picture 2" descr="https://dr282zn36sxxg.cloudfront.net/datastreams/f-d%3Ae4da9952b5f2574a231dc3e806518bba139f1b255529fec2a3014e4a%2BIMAGE_THUMB_POSTCARD_TINY%2BIMAGE_THUMB_POSTCARD_TINY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51100"/>
            <a:ext cx="4762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webpages.uidaho.edu/sustainability/images/powertransformer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51100"/>
            <a:ext cx="4803775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7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01600"/>
            <a:ext cx="9147002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STEP DOWN TRANSFORMERS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89001"/>
            <a:ext cx="9058102" cy="20319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DECREASE VOLTAGE BY DECREASING TURNS AROUND A CLOSED IRON LOOP</a:t>
            </a:r>
          </a:p>
          <a:p>
            <a:r>
              <a:rPr lang="en-US" sz="3200" dirty="0" smtClean="0"/>
              <a:t>USED NEAR HOMES TO REDUCE VOLTAGE</a:t>
            </a:r>
          </a:p>
          <a:p>
            <a:r>
              <a:rPr lang="en-US" sz="3200" dirty="0" smtClean="0"/>
              <a:t>MOST VOLTAGE IS 120 V</a:t>
            </a:r>
            <a:endParaRPr lang="en-US" sz="3200" dirty="0"/>
          </a:p>
        </p:txBody>
      </p:sp>
      <p:pic>
        <p:nvPicPr>
          <p:cNvPr id="11266" name="Picture 2" descr="http://www.custompowertransformer.com/Images/step%20down%20transfo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21000"/>
            <a:ext cx="4484601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cience.smith.edu/~jcardell/Courses/EGR220/ElecPwr_HSW_files/power-par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921000"/>
            <a:ext cx="5765799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8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927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 ELECTRIC CURRENTS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965201"/>
            <a:ext cx="9508066" cy="218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PRODUCE MAGNETIC FIELDS AND MAGNETIC FIELDS CAN PRODUCE ELECTRIC CURRENT</a:t>
            </a:r>
          </a:p>
          <a:p>
            <a:r>
              <a:rPr lang="en-US" sz="3200" dirty="0" smtClean="0"/>
              <a:t>FIELD IS IN THE DIRECTION OF THE RIGHT HAND RULE</a:t>
            </a:r>
            <a:endParaRPr lang="en-US" sz="3200" dirty="0"/>
          </a:p>
        </p:txBody>
      </p:sp>
      <p:pic>
        <p:nvPicPr>
          <p:cNvPr id="2050" name="Picture 2" descr="http://www.school-for-champions.com/science/images/magnetic_field_moving_charges__right_h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7800"/>
            <a:ext cx="67564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WHAT IS A SOLENOID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25501"/>
            <a:ext cx="8596668" cy="11810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COIL OF WIRES WITH A CURRENT IN IT</a:t>
            </a:r>
          </a:p>
          <a:p>
            <a:r>
              <a:rPr lang="en-US" sz="3200" dirty="0" smtClean="0"/>
              <a:t>MAKES MORE MAGNETISM THAN ONE WIRE</a:t>
            </a:r>
            <a:endParaRPr lang="en-US" sz="3200" dirty="0"/>
          </a:p>
        </p:txBody>
      </p:sp>
      <p:pic>
        <p:nvPicPr>
          <p:cNvPr id="3074" name="Picture 2" descr="http://4.bp.blogspot.com/-AiqM4GZ5Nug/UgS8CKbjIII/AAAAAAAACEU/cRE9a8zv3Fk/s1600/54-solen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4" y="2006600"/>
            <a:ext cx="9884659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5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6985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WHAT IS AN ELECTROMAGNET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73101"/>
            <a:ext cx="10160000" cy="25780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COIL WITH CURRENT (SOLENOID) WRAPPED AROUND A SOFT IRON CORE</a:t>
            </a:r>
          </a:p>
          <a:p>
            <a:r>
              <a:rPr lang="en-US" sz="3200" dirty="0" smtClean="0"/>
              <a:t>MORE WRAPS MAKES STRONGER MAGNET</a:t>
            </a:r>
          </a:p>
          <a:p>
            <a:r>
              <a:rPr lang="en-US" sz="3200" dirty="0" smtClean="0"/>
              <a:t>A GALVANOMETER IS AN ELECTROMAGNET USED TO MEASURE CURRENT</a:t>
            </a:r>
            <a:endParaRPr lang="en-US" sz="3200" dirty="0"/>
          </a:p>
        </p:txBody>
      </p:sp>
      <p:pic>
        <p:nvPicPr>
          <p:cNvPr id="4098" name="Picture 2" descr="http://www.purpletrail.com/partytrail/wp-content/uploads/sites/39/2014/07/543x406xshutterstock_163408970-1.jpg.pagespeed.ic.htXj4cEVq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3251200"/>
            <a:ext cx="839999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5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ipmri.com/Junkyard_mag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4300"/>
            <a:ext cx="98043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7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ELECTROMAGNETIC INDUCTION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4" y="647701"/>
            <a:ext cx="8596668" cy="16382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CREATING AN ELECTRIC CURRENT BY CHANGING A MAGNETIC FIELD NEAR WIRES</a:t>
            </a:r>
          </a:p>
          <a:p>
            <a:r>
              <a:rPr lang="en-US" sz="3200" dirty="0" smtClean="0"/>
              <a:t>CALLED FARADAYS LAW</a:t>
            </a:r>
            <a:endParaRPr lang="en-US" sz="3200" dirty="0"/>
          </a:p>
        </p:txBody>
      </p:sp>
      <p:pic>
        <p:nvPicPr>
          <p:cNvPr id="6148" name="Picture 4" descr="http://www.daenotes.com/sites/default/files/field/image/farady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74900"/>
            <a:ext cx="7717366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0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22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GENERATORS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622301"/>
            <a:ext cx="9172402" cy="30098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CHANGE MECHANICAL ENERGY (MOVEMENT) TO ELECTRICAL ENERGY IN THE FORM OF AC OR ALTERNATING CURRENT</a:t>
            </a:r>
          </a:p>
          <a:p>
            <a:r>
              <a:rPr lang="en-US" sz="3200" dirty="0" smtClean="0"/>
              <a:t>SPIN MAGNETS AROUND A COIL OF WIRES OR SPIN WIRES BETWEEN MAGNETS</a:t>
            </a:r>
          </a:p>
          <a:p>
            <a:r>
              <a:rPr lang="en-US" sz="3200" dirty="0" smtClean="0"/>
              <a:t>PUSH AND PULL ELECTRONS</a:t>
            </a:r>
            <a:endParaRPr lang="en-US" sz="3200" dirty="0"/>
          </a:p>
        </p:txBody>
      </p:sp>
      <p:pic>
        <p:nvPicPr>
          <p:cNvPr id="7170" name="Picture 2" descr="http://www.edisontechcenter.org/LocalSites/Mechanicville2/Mchvlle-Generators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3432996"/>
            <a:ext cx="4943475" cy="32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ometrainingtools.com/media/catalog/product/cache/1/image/9df78eab33525d08d6e5fb8d27136e95/E/L/EL-GENH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31" y="3526165"/>
            <a:ext cx="4544569" cy="32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27000"/>
            <a:ext cx="10604500" cy="1346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ELECTRIC MOTORS (OPPOSITE OF GENERATORS)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473201"/>
            <a:ext cx="9147002" cy="1727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CHANGE ELECTRICAL ENERGY INTO MECHANICAL ENERGY</a:t>
            </a:r>
          </a:p>
          <a:p>
            <a:r>
              <a:rPr lang="en-US" sz="3200" dirty="0" smtClean="0"/>
              <a:t>PLUG IN OR RUN ON BATTERIES</a:t>
            </a:r>
            <a:endParaRPr lang="en-US" sz="3200" dirty="0"/>
          </a:p>
        </p:txBody>
      </p:sp>
      <p:pic>
        <p:nvPicPr>
          <p:cNvPr id="8194" name="Picture 2" descr="http://www.quick220.com/Merchant5/graphics/tesla-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200400"/>
            <a:ext cx="7061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8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TRANSFORMERS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7400"/>
            <a:ext cx="8596668" cy="5253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NO!!!!        NOT THESE KIND!!!!!</a:t>
            </a:r>
            <a:endParaRPr lang="en-US" sz="3200" dirty="0"/>
          </a:p>
        </p:txBody>
      </p:sp>
      <p:pic>
        <p:nvPicPr>
          <p:cNvPr id="9218" name="Picture 2" descr="http://news.tfw2005.com/wp-content/uploads/sites/10/2010/02/NEST-Battle-Pack_1266124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1343386"/>
            <a:ext cx="8982074" cy="53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7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198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     ELECTRICITY AND MAGNETISM</vt:lpstr>
      <vt:lpstr>          ELECTRIC CURRENTS</vt:lpstr>
      <vt:lpstr>WHAT IS A SOLENOID</vt:lpstr>
      <vt:lpstr>WHAT IS AN ELECTROMAGNET</vt:lpstr>
      <vt:lpstr>PowerPoint Presentation</vt:lpstr>
      <vt:lpstr>ELECTROMAGNETIC INDUCTION</vt:lpstr>
      <vt:lpstr>GENERATORS</vt:lpstr>
      <vt:lpstr>ELECTRIC MOTORS (OPPOSITE OF GENERATORS)</vt:lpstr>
      <vt:lpstr>TRANSFORMERS</vt:lpstr>
      <vt:lpstr>STEP UP TRANSFORMERS</vt:lpstr>
      <vt:lpstr>STEP DOWN TRANSFORMERS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Conniff, Timothy</dc:creator>
  <cp:lastModifiedBy>Conniff, Timothy</cp:lastModifiedBy>
  <cp:revision>6</cp:revision>
  <dcterms:created xsi:type="dcterms:W3CDTF">2016-05-13T11:48:14Z</dcterms:created>
  <dcterms:modified xsi:type="dcterms:W3CDTF">2016-05-13T12:38:35Z</dcterms:modified>
</cp:coreProperties>
</file>