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190500"/>
            <a:ext cx="8596668" cy="8763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              ELECTRICAL CURRENT</a:t>
            </a:r>
            <a:endParaRPr lang="en-US" sz="4400" dirty="0"/>
          </a:p>
        </p:txBody>
      </p:sp>
      <p:pic>
        <p:nvPicPr>
          <p:cNvPr id="1026" name="Picture 2" descr="http://blogs-images.forbes.com/stevensalzberg/files/2014/08/670px-power_li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914400"/>
            <a:ext cx="10371666" cy="585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71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8900"/>
            <a:ext cx="8596668" cy="7366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6.  GENERATORS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25501"/>
            <a:ext cx="8596668" cy="52158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PRODUCE ALTERNATING CURRENT ( AC ) WHICH PUSH AND PULL ELECTRONS</a:t>
            </a:r>
          </a:p>
          <a:p>
            <a:r>
              <a:rPr lang="en-US" sz="3200" dirty="0" smtClean="0"/>
              <a:t>SPINS MAGNETS NEAR WIRES OR VISA VERSA</a:t>
            </a:r>
          </a:p>
          <a:p>
            <a:r>
              <a:rPr lang="en-US" sz="3200" dirty="0" smtClean="0"/>
              <a:t>THINGS YOU PLUG IN RUN ON AC.</a:t>
            </a:r>
          </a:p>
          <a:p>
            <a:r>
              <a:rPr lang="en-US" sz="3200" dirty="0" smtClean="0"/>
              <a:t>YOUR HOUSE RUNS ON AC</a:t>
            </a:r>
            <a:endParaRPr lang="en-US" sz="3200" dirty="0"/>
          </a:p>
        </p:txBody>
      </p:sp>
      <p:pic>
        <p:nvPicPr>
          <p:cNvPr id="6146" name="Picture 2" descr="http://www.gcdamp.gov/gallery/hydro/images/genera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683000"/>
            <a:ext cx="916939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83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cdn4.explainthatstuff.com/alternating-direct-current-compa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0"/>
            <a:ext cx="1041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612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1.  ELECTRICAL POTENTIAL ENERGY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1473201"/>
            <a:ext cx="8596668" cy="4568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ABILITY TO MOVE A CHARGE</a:t>
            </a:r>
          </a:p>
          <a:p>
            <a:r>
              <a:rPr lang="en-US" sz="3200" dirty="0" smtClean="0"/>
              <a:t>DEPENDS ON POSITION IN AN ELECTRIC FIELD</a:t>
            </a:r>
            <a:endParaRPr lang="en-US" sz="3200" dirty="0"/>
          </a:p>
        </p:txBody>
      </p:sp>
      <p:pic>
        <p:nvPicPr>
          <p:cNvPr id="2050" name="Picture 2" descr="http://i.stack.imgur.com/RoBq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36900"/>
            <a:ext cx="8077200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17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930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2.  VOLTAGE  (V)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749300"/>
            <a:ext cx="8596668" cy="52920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WORK NEEDED TO MOVE A CHARGE</a:t>
            </a:r>
          </a:p>
          <a:p>
            <a:r>
              <a:rPr lang="en-US" sz="3200" dirty="0" smtClean="0"/>
              <a:t>THE “PUSH”</a:t>
            </a:r>
          </a:p>
          <a:p>
            <a:r>
              <a:rPr lang="en-US" sz="3200" dirty="0" smtClean="0"/>
              <a:t>THE POTENTIAL DIFFERENCE OR CHANGE IN ENERGY WHEN PARTICLES MOVE</a:t>
            </a:r>
          </a:p>
          <a:p>
            <a:r>
              <a:rPr lang="en-US" sz="3200" dirty="0" smtClean="0"/>
              <a:t>MEASURED IN VOLTS   (V)</a:t>
            </a:r>
            <a:endParaRPr lang="en-US" sz="3200" dirty="0"/>
          </a:p>
        </p:txBody>
      </p:sp>
      <p:pic>
        <p:nvPicPr>
          <p:cNvPr id="3074" name="Picture 2" descr="http://www.keepgraysharborfishing.com/wp-content/uploads/2012/03/High-Voltage-Danger-Sign-S-225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708401"/>
            <a:ext cx="38100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en/f/fc/Acdc_high_voltage_international_alb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3619500"/>
            <a:ext cx="3432002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ecx.images-amazon.com/images/I/51BSMEKLRuL._SX3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3825876"/>
            <a:ext cx="3266988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391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6700"/>
            <a:ext cx="8596668" cy="7874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3.  CURRENT  (I)    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034" y="850900"/>
            <a:ext cx="10143066" cy="52285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RATE THAT CHARGES MOVE</a:t>
            </a:r>
          </a:p>
          <a:p>
            <a:r>
              <a:rPr lang="en-US" sz="3200" dirty="0" smtClean="0"/>
              <a:t>AMOUNT OF CHARGE PER SECOND</a:t>
            </a:r>
          </a:p>
          <a:p>
            <a:r>
              <a:rPr lang="en-US" sz="3200" dirty="0" smtClean="0"/>
              <a:t>MEASURED IN AMPERES (AMPS FOR SHORT)</a:t>
            </a:r>
          </a:p>
          <a:p>
            <a:r>
              <a:rPr lang="en-US" sz="3200" dirty="0" smtClean="0"/>
              <a:t>SYMBOL IS ( I )</a:t>
            </a:r>
          </a:p>
          <a:p>
            <a:r>
              <a:rPr lang="en-US" sz="3200" dirty="0" smtClean="0"/>
              <a:t>TO REMEMBER THINK CIA!  ( CURRENT, I, AMPS )</a:t>
            </a:r>
            <a:endParaRPr lang="en-US" sz="3200" dirty="0"/>
          </a:p>
        </p:txBody>
      </p:sp>
      <p:pic>
        <p:nvPicPr>
          <p:cNvPr id="4098" name="Picture 2" descr="https://dr282zn36sxxg.cloudfront.net/datastreams/f-d%3A43fc5d19493b2862bfd87f943879395fae89fb85bf0268e9200ba9ff%2BIMAGE%2BIMAGE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5" y="3833709"/>
            <a:ext cx="3831166" cy="282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homesmsprealestateblog.com/images/2008/08/02/p1010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1" y="3833709"/>
            <a:ext cx="3775920" cy="282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.shld.net/rpx/i/s/pi/mp/28910/prod_4475905021?src=http%3A%2F%2Fpetraimages.com%2F600x600%2FDBDATM20A.jpg&amp;d=8d005d0baa47fc9183debf7fc97c077e6811647a&amp;wid=140&amp;wid=180hei=1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5" y="3833709"/>
            <a:ext cx="300037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374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889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4.  RESISTANCE  ( R 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749300"/>
            <a:ext cx="8596668" cy="243647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OPPOSITION TO THE FLOW OF CHARGES</a:t>
            </a:r>
          </a:p>
          <a:p>
            <a:r>
              <a:rPr lang="en-US" sz="3200" dirty="0" smtClean="0"/>
              <a:t>DEPENDS ON THE MATERIAL</a:t>
            </a:r>
          </a:p>
          <a:p>
            <a:r>
              <a:rPr lang="en-US" sz="3200" dirty="0" smtClean="0"/>
              <a:t>MEASURED IN OHMS  </a:t>
            </a:r>
            <a:endParaRPr lang="en-US" sz="3200" dirty="0"/>
          </a:p>
        </p:txBody>
      </p:sp>
      <p:pic>
        <p:nvPicPr>
          <p:cNvPr id="1026" name="Picture 2" descr="http://www.vvawai.org/archive/sw/sw48/images/oh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17701"/>
            <a:ext cx="5969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sparkfun.com/r/600-600/assets/learn_tutorials/1/9/3/water-analog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590802"/>
            <a:ext cx="10947399" cy="423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24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0900" y="165100"/>
            <a:ext cx="8423102" cy="302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- INSULATORS HAVE HIGH RESISTANCE</a:t>
            </a:r>
            <a:br>
              <a:rPr lang="en-US" dirty="0" smtClean="0"/>
            </a:br>
            <a:r>
              <a:rPr lang="en-US" dirty="0" smtClean="0"/>
              <a:t>- SEMICONDUCTORS HAVE SOME RESISTANCE</a:t>
            </a:r>
            <a:br>
              <a:rPr lang="en-US" dirty="0" smtClean="0"/>
            </a:br>
            <a:r>
              <a:rPr lang="en-US" dirty="0" smtClean="0"/>
              <a:t>- CONDUCTORS HAVE LITTLE RESISTANCE</a:t>
            </a:r>
            <a:br>
              <a:rPr lang="en-US" dirty="0" smtClean="0"/>
            </a:br>
            <a:r>
              <a:rPr lang="en-US" dirty="0" smtClean="0"/>
              <a:t>- SUPERCONDUCTORS HAVE NO RESISTANCE AT LOW TEMPERATURES (FOUND IN POWERFUL MAGNETS AND MAGLEV TRAINS)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http://farm6.staticflickr.com/5480/10813716356_242c4f201c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77" y="3332388"/>
            <a:ext cx="3564024" cy="34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xtremetech.com/wp-content/uploads/2014/08/meissner-effect-superconducting-levitation-magnet-640x3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3332388"/>
            <a:ext cx="4091087" cy="34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as2.org/wp-content/uploads/2014/01/super-maglev-tr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575" y="3332388"/>
            <a:ext cx="3894505" cy="34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539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152400"/>
            <a:ext cx="8596668" cy="1244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                 OHMS LAW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863600"/>
            <a:ext cx="8596668" cy="51777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IT TAKES ONE VOLT OF PUSH TO OVERCOME ONE OHM OF RESISTANCE AND MOVE ONE AMP OF CURRENT</a:t>
            </a:r>
          </a:p>
          <a:p>
            <a:r>
              <a:rPr lang="en-US" sz="3200" dirty="0" smtClean="0"/>
              <a:t>RESISTANCE  =  </a:t>
            </a:r>
            <a:r>
              <a:rPr lang="en-US" sz="3200" u="sng" dirty="0" smtClean="0"/>
              <a:t>VOLTAGE     </a:t>
            </a:r>
          </a:p>
          <a:p>
            <a:pPr marL="0" indent="0">
              <a:buNone/>
            </a:pPr>
            <a:r>
              <a:rPr lang="en-US" sz="3200" dirty="0" smtClean="0"/>
              <a:t>                          CURRENT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R = </a:t>
            </a:r>
            <a:r>
              <a:rPr lang="en-US" sz="3200" u="sng" dirty="0" smtClean="0"/>
              <a:t>V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 I</a:t>
            </a:r>
          </a:p>
          <a:p>
            <a:pPr marL="0" indent="0">
              <a:buNone/>
            </a:pPr>
            <a:r>
              <a:rPr lang="en-US" sz="3200" u="sng" dirty="0"/>
              <a:t> </a:t>
            </a:r>
            <a:r>
              <a:rPr lang="en-US" sz="3200" u="sng" dirty="0" smtClean="0"/>
              <a:t>                         </a:t>
            </a:r>
            <a:endParaRPr lang="en-US" sz="3200" u="sng" dirty="0"/>
          </a:p>
        </p:txBody>
      </p:sp>
      <p:pic>
        <p:nvPicPr>
          <p:cNvPr id="3074" name="Picture 2" descr="http://www.electronics-tutorials.ws/dccircuits/dcp23.gif?8122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223" y="3733801"/>
            <a:ext cx="7779113" cy="301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670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uild-electronic-circuits.com/wp-content/uploads/2014/09/Ohms-law-cartoon-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88900"/>
            <a:ext cx="11010900" cy="670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218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10998200" cy="13716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5. ELECTRIC CELLS (YOU CALL THEM BATTERIES)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206501"/>
            <a:ext cx="9185102" cy="48348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CREATE A DIRECT CURRENT ( DC ) OR ONE WAY CURRENT</a:t>
            </a:r>
          </a:p>
          <a:p>
            <a:r>
              <a:rPr lang="en-US" sz="3200" dirty="0" smtClean="0"/>
              <a:t>EX)  WET CELL IS A CAR BATTERY</a:t>
            </a:r>
          </a:p>
          <a:p>
            <a:r>
              <a:rPr lang="en-US" sz="3200" dirty="0" smtClean="0"/>
              <a:t>EX)  DRY CELL IS A FLASHLIGHT BATTERY</a:t>
            </a:r>
            <a:endParaRPr lang="en-US" sz="3200" dirty="0"/>
          </a:p>
        </p:txBody>
      </p:sp>
      <p:pic>
        <p:nvPicPr>
          <p:cNvPr id="5122" name="Picture 2" descr="http://c.shld.net/rpx/i/s/i/spin/image/spin_prod_893204812?hei=245&amp;wid=245&amp;op_sharpen=1&amp;qlt=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505200"/>
            <a:ext cx="4406899" cy="306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blog.codinghorror.com/content/images/uploads/2008/03/6a0120a85dcdae970b0128777030bf970c-p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3644900"/>
            <a:ext cx="3927302" cy="292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15559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</TotalTime>
  <Words>224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              ELECTRICAL CURRENT</vt:lpstr>
      <vt:lpstr>1.  ELECTRICAL POTENTIAL ENERGY</vt:lpstr>
      <vt:lpstr>2.  VOLTAGE  (V)</vt:lpstr>
      <vt:lpstr>3.  CURRENT  (I)     </vt:lpstr>
      <vt:lpstr>4.  RESISTANCE  ( R )</vt:lpstr>
      <vt:lpstr>- INSULATORS HAVE HIGH RESISTANCE - SEMICONDUCTORS HAVE SOME RESISTANCE - CONDUCTORS HAVE LITTLE RESISTANCE - SUPERCONDUCTORS HAVE NO RESISTANCE AT LOW TEMPERATURES (FOUND IN POWERFUL MAGNETS AND MAGLEV TRAINS) </vt:lpstr>
      <vt:lpstr>                 OHMS LAW</vt:lpstr>
      <vt:lpstr>PowerPoint Presentation</vt:lpstr>
      <vt:lpstr>5. ELECTRIC CELLS (YOU CALL THEM BATTERIES)</vt:lpstr>
      <vt:lpstr>6.  GENERATORS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ELECTRICAL CURRENT</dc:title>
  <dc:creator>Conniff, Timothy</dc:creator>
  <cp:lastModifiedBy>Conniff, Timothy</cp:lastModifiedBy>
  <cp:revision>10</cp:revision>
  <dcterms:created xsi:type="dcterms:W3CDTF">2016-05-02T13:48:02Z</dcterms:created>
  <dcterms:modified xsi:type="dcterms:W3CDTF">2016-05-02T20:23:54Z</dcterms:modified>
</cp:coreProperties>
</file>