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   ELECTRIC CIRCUITS</a:t>
            </a:r>
            <a:endParaRPr lang="en-US" sz="4800" dirty="0"/>
          </a:p>
        </p:txBody>
      </p:sp>
      <p:pic>
        <p:nvPicPr>
          <p:cNvPr id="1026" name="Picture 2" descr="http://www1.curriculum.edu.au/sciencepd/electricity/images/elec_ill7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3" y="1625600"/>
            <a:ext cx="934346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7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  - POWER EQUATION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3501"/>
            <a:ext cx="8596668" cy="596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 = V x I      WATTS = VOLTS X AMPS</a:t>
            </a:r>
            <a:endParaRPr lang="en-US" sz="3200" dirty="0"/>
          </a:p>
        </p:txBody>
      </p:sp>
      <p:pic>
        <p:nvPicPr>
          <p:cNvPr id="8194" name="Picture 2" descr="http://www.electronics-tutorials.ws/dccircuits/dcp25.gif?812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30400"/>
            <a:ext cx="10744199" cy="4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askanaviation.com/imgs/articles/CircutDiagr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7221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0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diomods.co.nz/cbdiagrams/lincolnmainboard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0"/>
            <a:ext cx="9528175" cy="67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0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teachengineering.org/content/duk_/lessons/duk_eenergy_mem_less/circu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4000"/>
            <a:ext cx="105156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2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90500"/>
            <a:ext cx="8596668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 WHAT ARE CIRCUITS?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447801"/>
            <a:ext cx="8596668" cy="4593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SET OF ELECTRICAL DEVICES THAT PROVIDE A COMPLETE PATH FOR ELECTRIC CHARGES</a:t>
            </a:r>
          </a:p>
          <a:p>
            <a:r>
              <a:rPr lang="en-US" sz="3200" dirty="0" smtClean="0"/>
              <a:t>REPRESENTED BY A SCHEMATIC DIAGRAM</a:t>
            </a:r>
          </a:p>
          <a:p>
            <a:r>
              <a:rPr lang="en-US" sz="3200" dirty="0" smtClean="0"/>
              <a:t>2 MAIN TYPES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947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8001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A.  SERIES CIRCUIT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7401"/>
            <a:ext cx="8596668" cy="3009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PROVIDES ONLY ONE PATH FOR CHARGES</a:t>
            </a:r>
          </a:p>
          <a:p>
            <a:r>
              <a:rPr lang="en-US" sz="3200" dirty="0" smtClean="0"/>
              <a:t>ONE PART GOES OUT, THEY ALL GO OUT!</a:t>
            </a:r>
          </a:p>
          <a:p>
            <a:r>
              <a:rPr lang="en-US" sz="3200" dirty="0" smtClean="0"/>
              <a:t>TOTAL CURRENT IN EACH DEVICE IS THE SAME (RESISTANCE AND VOLTAGE VARIES)</a:t>
            </a:r>
          </a:p>
          <a:p>
            <a:r>
              <a:rPr lang="en-US" sz="3200" dirty="0" smtClean="0"/>
              <a:t>MANY CHRISTMAS TREE LIGHTS ARE SERIES</a:t>
            </a:r>
          </a:p>
          <a:p>
            <a:endParaRPr lang="en-US" sz="3200" dirty="0"/>
          </a:p>
        </p:txBody>
      </p:sp>
      <p:pic>
        <p:nvPicPr>
          <p:cNvPr id="2050" name="Picture 2" descr="http://www.physicsclassroom.com/Class/circuits/u9l4a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97300"/>
            <a:ext cx="8898466" cy="28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9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7800"/>
            <a:ext cx="8596668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B.  PARALLEL CIRCUIT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5201"/>
            <a:ext cx="10536766" cy="26034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CHARGES HAVE MORE THAN ONE PATH TO FOLLOW</a:t>
            </a:r>
          </a:p>
          <a:p>
            <a:r>
              <a:rPr lang="en-US" sz="3200" dirty="0" smtClean="0"/>
              <a:t>IF ONE PART GOES OUT THE OTHER PARTS MAY STAY ON</a:t>
            </a:r>
          </a:p>
          <a:p>
            <a:r>
              <a:rPr lang="en-US" sz="3200" dirty="0" smtClean="0"/>
              <a:t>TOTAL CURRENT IS FOUND BY ADDING CURRENTS IN EACH LOOP (VOLTAGE SAME IN ALL DEVICES)</a:t>
            </a:r>
          </a:p>
          <a:p>
            <a:r>
              <a:rPr lang="en-US" sz="3200" dirty="0" smtClean="0"/>
              <a:t>YOUR HOUSE IS WIRED IN PARALEL</a:t>
            </a:r>
            <a:endParaRPr lang="en-US" sz="3200" dirty="0"/>
          </a:p>
        </p:txBody>
      </p:sp>
      <p:pic>
        <p:nvPicPr>
          <p:cNvPr id="3074" name="Picture 2" descr="http://www.physicsclassroom.com/getattachment/calcpad/circuits/parall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568700"/>
            <a:ext cx="9901766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0" y="139700"/>
            <a:ext cx="9131300" cy="271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- AN OPEN CIRCUIT HAS A BREAK IN THE PATH AND IS OFF</a:t>
            </a:r>
            <a:br>
              <a:rPr lang="en-US" sz="4000" dirty="0" smtClean="0"/>
            </a:br>
            <a:r>
              <a:rPr lang="en-US" sz="4000" dirty="0" smtClean="0"/>
              <a:t> - A CLOSED CIRCUIT HAS NO BREAKS AND IS 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098" name="Picture 2" descr="http://www.txcscopereview.com/wp-content/uploads/2013/01/Electric-circuit-open-closed-symbol-sw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87600"/>
            <a:ext cx="10426699" cy="43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9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270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2.  SCHEMATIC SYMBOLS (DRAW ONLY THE ONES LISTED ON YOUR NOTES)</a:t>
            </a:r>
            <a:endParaRPr lang="en-US" sz="4400" dirty="0"/>
          </a:p>
        </p:txBody>
      </p:sp>
      <p:pic>
        <p:nvPicPr>
          <p:cNvPr id="5122" name="Picture 2" descr="https://s-media-cache-ak0.pinimg.com/736x/76/1e/47/761e47d441399532188dc741d21623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84300"/>
            <a:ext cx="10845800" cy="52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8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3.  FUSES AND CIRCUIT BREAKERS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901701"/>
            <a:ext cx="9927166" cy="51396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PROTECT WIRES FROM OVERHEATING AND CAUSING A FIRE BY OPENING THE CIRCUIT</a:t>
            </a:r>
          </a:p>
          <a:p>
            <a:r>
              <a:rPr lang="en-US" sz="3200" dirty="0" smtClean="0"/>
              <a:t>FUSES – </a:t>
            </a:r>
            <a:r>
              <a:rPr lang="en-US" sz="3200" dirty="0" smtClean="0"/>
              <a:t>HAVE </a:t>
            </a:r>
            <a:r>
              <a:rPr lang="en-US" sz="3200" dirty="0" smtClean="0"/>
              <a:t>A METAL STRIP THAT MELTS WHEN THE CURRENT IS TOO LARGE. NOT USED MUCH ANYMORE IN HOUSES.  STILL USED IN CARS AND APPLIANCES.</a:t>
            </a:r>
          </a:p>
          <a:p>
            <a:r>
              <a:rPr lang="en-US" sz="3200" dirty="0" smtClean="0"/>
              <a:t>CIRCUIT BREAKERS – HAVE A BIMETAL STRIP THAT OPENS CIRCUIT WHEN CURRENT IS TOO LARGE. CAN BE REUSED!</a:t>
            </a:r>
          </a:p>
          <a:p>
            <a:r>
              <a:rPr lang="en-US" sz="3200" dirty="0" smtClean="0"/>
              <a:t>THE HAIRDRYER, BATHROOM LIGHTS AND RADIO MAY TRIP THE CIRCUIT BREAKER IN YOUR </a:t>
            </a:r>
            <a:r>
              <a:rPr lang="en-US" sz="3200" dirty="0" smtClean="0"/>
              <a:t>BATHROOM </a:t>
            </a:r>
            <a:r>
              <a:rPr lang="en-US" sz="3200" dirty="0" smtClean="0"/>
              <a:t>IF ALL ARE ON AT THE SAME TIME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764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PICTURES OF FUSES AND CIRCUIT BREAKERS</a:t>
            </a:r>
            <a:endParaRPr lang="en-US" dirty="0"/>
          </a:p>
        </p:txBody>
      </p:sp>
      <p:pic>
        <p:nvPicPr>
          <p:cNvPr id="6146" name="Picture 2" descr="http://www.electronicrepairguide.com/images/testing%20f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787400"/>
            <a:ext cx="35687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hefusecompany.net/graphics/BladeF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787400"/>
            <a:ext cx="3619499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ebsterelectric.com/wp-content/uploads/2014/03/Fuse-box-replacement-Kalamazo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9" y="596900"/>
            <a:ext cx="3870325" cy="28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omfortexpertsinc.com/wp-content/uploads/2014/11/breaker-bo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479800"/>
            <a:ext cx="8559799" cy="33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7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4.  ELECTRIC POWER  (P)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939800"/>
            <a:ext cx="9812866" cy="591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AT WHICH ELECTRICAL ENERGY IS USED</a:t>
            </a:r>
          </a:p>
          <a:p>
            <a:r>
              <a:rPr lang="en-US" sz="3200" dirty="0" smtClean="0"/>
              <a:t>MEASURED IN WATTS (W) </a:t>
            </a:r>
          </a:p>
          <a:p>
            <a:r>
              <a:rPr lang="en-US" sz="3200" dirty="0" smtClean="0"/>
              <a:t>ONE KILOWATT = 1000 WATTS</a:t>
            </a:r>
          </a:p>
          <a:p>
            <a:r>
              <a:rPr lang="en-US" sz="3200" dirty="0" smtClean="0"/>
              <a:t>ELECTRIC COMPANIES MEASURE HOW MANY KILOWATTS PER HOUR YOU USE                             IN KILOWATT-HOURS</a:t>
            </a:r>
            <a:endParaRPr lang="en-US" sz="3200" dirty="0"/>
          </a:p>
        </p:txBody>
      </p:sp>
      <p:pic>
        <p:nvPicPr>
          <p:cNvPr id="7170" name="Picture 2" descr="http://www.fryeelectricinc.com/wp-content/uploads/2012/09/electric-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898899"/>
            <a:ext cx="5981699" cy="29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406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292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            ELECTRIC CIRCUITS</vt:lpstr>
      <vt:lpstr>1.  WHAT ARE CIRCUITS?</vt:lpstr>
      <vt:lpstr>A.  SERIES CIRCUIT</vt:lpstr>
      <vt:lpstr>B.  PARALLEL CIRCUIT</vt:lpstr>
      <vt:lpstr> - AN OPEN CIRCUIT HAS A BREAK IN THE PATH AND IS OFF  - A CLOSED CIRCUIT HAS NO BREAKS AND IS ON </vt:lpstr>
      <vt:lpstr>2.  SCHEMATIC SYMBOLS (DRAW ONLY THE ONES LISTED ON YOUR NOTES)</vt:lpstr>
      <vt:lpstr>3.  FUSES AND CIRCUIT BREAKERS</vt:lpstr>
      <vt:lpstr>PICTURES OF FUSES AND CIRCUIT BREAKERS</vt:lpstr>
      <vt:lpstr>4.  ELECTRIC POWER  (P)</vt:lpstr>
      <vt:lpstr>       - POWER EQUATION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</dc:title>
  <dc:creator>Conniff, Timothy</dc:creator>
  <cp:lastModifiedBy>Conniff, Timothy</cp:lastModifiedBy>
  <cp:revision>9</cp:revision>
  <dcterms:created xsi:type="dcterms:W3CDTF">2016-05-04T13:15:40Z</dcterms:created>
  <dcterms:modified xsi:type="dcterms:W3CDTF">2016-05-04T19:40:56Z</dcterms:modified>
</cp:coreProperties>
</file>