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292100"/>
            <a:ext cx="8596668" cy="3784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          ELECTRIC CHARGE</a:t>
            </a:r>
            <a:endParaRPr lang="en-US" sz="5400" dirty="0"/>
          </a:p>
        </p:txBody>
      </p:sp>
      <p:pic>
        <p:nvPicPr>
          <p:cNvPr id="1026" name="Picture 2" descr="http://image1.masterfile.com/getImage/640-02771288em-Man-after-electric-shock-with-electric-plug-and-sm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95437"/>
            <a:ext cx="68199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2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abc.net.au/news/image/1216310-3x2-340x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881062"/>
            <a:ext cx="5978525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-media-cache-ak0.pinimg.com/236x/40/90/2c/40902c6ffe1b797b8223e042cfc2af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99" y="881062"/>
            <a:ext cx="5880101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6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01600"/>
            <a:ext cx="10299700" cy="8509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7.  THE ELECTRIC FORCE AN OBJECT HAS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774701"/>
            <a:ext cx="10579100" cy="33273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ACTS IN A SPACE CALLED THE ELECTRIC FIELD</a:t>
            </a:r>
          </a:p>
          <a:p>
            <a:r>
              <a:rPr lang="en-US" sz="3200" dirty="0" smtClean="0"/>
              <a:t>INCREASES AS YOU INCREASE THE CHARGE OF THE OBJECT</a:t>
            </a:r>
          </a:p>
          <a:p>
            <a:r>
              <a:rPr lang="en-US" sz="3200" dirty="0" smtClean="0"/>
              <a:t>DECREASES AS YOU INCREASE THE DISTANCE FROM THE OBJECT</a:t>
            </a:r>
          </a:p>
          <a:p>
            <a:r>
              <a:rPr lang="en-US" sz="3200" dirty="0" smtClean="0"/>
              <a:t>CAN BE REPRESENTED BY ELECTRIC FIELD LINES</a:t>
            </a:r>
          </a:p>
          <a:p>
            <a:r>
              <a:rPr lang="en-US" sz="3200" dirty="0" smtClean="0"/>
              <a:t>SEE NEXT SLIDE!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438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a-levelphysicstutor.com/images/fields/E-fields-poi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19100"/>
            <a:ext cx="10558275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1727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 WHAT IS ELECTRIC CHARGE 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939800"/>
            <a:ext cx="7933266" cy="5101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PROPERTY THAT CREATES ELECTRIC AND MAGNETIC FORCES</a:t>
            </a:r>
          </a:p>
          <a:p>
            <a:r>
              <a:rPr lang="en-US" sz="3200" dirty="0" smtClean="0"/>
              <a:t>PROTONS  +</a:t>
            </a:r>
          </a:p>
          <a:p>
            <a:r>
              <a:rPr lang="en-US" sz="3200" dirty="0" smtClean="0"/>
              <a:t>ELECTRONS  -</a:t>
            </a:r>
          </a:p>
          <a:p>
            <a:r>
              <a:rPr lang="en-US" sz="3200" dirty="0" smtClean="0"/>
              <a:t>NEUTRONS HAVE NO CHARGE  0</a:t>
            </a:r>
            <a:endParaRPr lang="en-US" sz="3200" dirty="0"/>
          </a:p>
        </p:txBody>
      </p:sp>
      <p:pic>
        <p:nvPicPr>
          <p:cNvPr id="2050" name="Picture 2" descr="http://www.chem4kids.com/files/art/atom_struc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2209800"/>
            <a:ext cx="4229099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8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82700"/>
          </a:xfrm>
        </p:spPr>
        <p:txBody>
          <a:bodyPr>
            <a:noAutofit/>
          </a:bodyPr>
          <a:lstStyle/>
          <a:p>
            <a:r>
              <a:rPr lang="en-US" sz="4400" dirty="0" smtClean="0"/>
              <a:t>2.  OPPOSITES ATTRACT AND LIKE CHARGES REPEL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2701"/>
            <a:ext cx="8596668" cy="28574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PROTONS ATTRACT ELECTRONS BUT REPEL OTHER PROTONS</a:t>
            </a:r>
          </a:p>
          <a:p>
            <a:r>
              <a:rPr lang="en-US" sz="3200" dirty="0" smtClean="0"/>
              <a:t>ELECTRONS ATTRACT PROTONS BUT REPEL OTHER ELECTRONS</a:t>
            </a:r>
          </a:p>
          <a:p>
            <a:r>
              <a:rPr lang="en-US" sz="3200" dirty="0" smtClean="0"/>
              <a:t>NEUTRONS AREN’T ATTRACTED TO ANYBODY</a:t>
            </a:r>
            <a:endParaRPr lang="en-US" sz="3200" dirty="0"/>
          </a:p>
        </p:txBody>
      </p:sp>
      <p:pic>
        <p:nvPicPr>
          <p:cNvPr id="3074" name="Picture 2" descr="https://upload.wikimedia.org/wikipedia/commons/thumb/d/de/Charges_repulsion_attraction.svg/2000px-Charges_repulsion_attra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1" y="4140200"/>
            <a:ext cx="53340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9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4000"/>
            <a:ext cx="8596668" cy="13843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3.  WHICH PARTICLE IS FREE TO MOVE?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1422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ELECTRON</a:t>
            </a:r>
          </a:p>
          <a:p>
            <a:r>
              <a:rPr lang="en-US" sz="3200" dirty="0" smtClean="0"/>
              <a:t>IT IS NOT HELD IN THE NUCLEUS</a:t>
            </a:r>
            <a:endParaRPr lang="en-US" sz="3200" dirty="0"/>
          </a:p>
        </p:txBody>
      </p:sp>
      <p:pic>
        <p:nvPicPr>
          <p:cNvPr id="1026" name="Picture 2" descr="https://thebigblogtheory.files.wordpress.com/2010/12/planetary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99" y="2908301"/>
            <a:ext cx="3800475" cy="38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2573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4. CONDUCTORS, SEMICONDUCTORS AND INSULATORS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5889"/>
            <a:ext cx="10066866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CONDUCTORS- ALLOW ELECTRONS TO FLOW EASILY EX) COPPER OR GOLD</a:t>
            </a:r>
          </a:p>
          <a:p>
            <a:r>
              <a:rPr lang="en-US" sz="3200" dirty="0" smtClean="0"/>
              <a:t>SEMICONDUCTORS- PROVIDE SOME RESISTANCE TO THE FLOW OF ELECTRONS  EX) SILICON</a:t>
            </a:r>
          </a:p>
          <a:p>
            <a:r>
              <a:rPr lang="en-US" sz="3200" dirty="0" smtClean="0"/>
              <a:t>INSULATORS- RESIST THE FLOW OF ELECTRONS      EX) RUBBER OR WOOD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2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rtinaid.com/wp-content/uploads/2013/04/Conductors-semiconductors-and-insulato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6" y="546100"/>
            <a:ext cx="10673974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5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11620500" cy="7747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5.  HOW CAN AN OBJECT OBTAIN A CHARGE?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308099"/>
            <a:ext cx="10807700" cy="47332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 HAVING AN UNEVEN NUMBER OF PROTONS AND ELECTRONS  (3 METHODS TO DO THAT)</a:t>
            </a:r>
          </a:p>
          <a:p>
            <a:r>
              <a:rPr lang="en-US" sz="3200" dirty="0" smtClean="0"/>
              <a:t>CONDUCTION – CHARGING AN OBJECT BY TOUCHING IT</a:t>
            </a:r>
          </a:p>
          <a:p>
            <a:r>
              <a:rPr lang="en-US" sz="3200" dirty="0" smtClean="0"/>
              <a:t>INDUCTION – CHARGING AN OBJECT BY COMING CLOSE TO IT</a:t>
            </a:r>
          </a:p>
          <a:p>
            <a:r>
              <a:rPr lang="en-US" sz="3200" dirty="0" smtClean="0"/>
              <a:t>FRICTION – CHARGING OF OBJECTS BY RUBBING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445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dailymail.co.uk/i/pix/2011/01/31/article-1352308-025057EB0000044D-352_468x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2862"/>
            <a:ext cx="402272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2.bp.blogspot.com/-kWX_Ph21ekU/T6CIGK4g8kI/AAAAAAAAANE/pD3jppa62zY/s1600/imgr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51300"/>
            <a:ext cx="78612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imgur.com/1yU4Y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99" y="42862"/>
            <a:ext cx="6324601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2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76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6.  WHAT IS STATIC ELECTRICITY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62001"/>
            <a:ext cx="9419166" cy="287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ACCUMULATION OF EXCESS CHARGES ON AN OBJECT</a:t>
            </a:r>
          </a:p>
          <a:p>
            <a:r>
              <a:rPr lang="en-US" sz="3200" dirty="0" smtClean="0"/>
              <a:t>EX) LIGHTNING IS CAUSED BY STATIC ELECTRICITY IN STORM CLOUDS</a:t>
            </a:r>
          </a:p>
          <a:p>
            <a:r>
              <a:rPr lang="en-US" sz="3200" dirty="0" smtClean="0"/>
              <a:t>THE LIGHTNING ITSELF IS A STATIC DISCHARGE</a:t>
            </a:r>
            <a:endParaRPr lang="en-US" sz="3200" dirty="0"/>
          </a:p>
        </p:txBody>
      </p:sp>
      <p:pic>
        <p:nvPicPr>
          <p:cNvPr id="5122" name="Picture 2" descr="http://www.physicsclassroom.com/Class/estatics/u8l4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751680"/>
            <a:ext cx="4381500" cy="31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6/69/Lightning_over_Queb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632201"/>
            <a:ext cx="60991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433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239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           ELECTRIC CHARGE</vt:lpstr>
      <vt:lpstr>1. WHAT IS ELECTRIC CHARGE </vt:lpstr>
      <vt:lpstr>2.  OPPOSITES ATTRACT AND LIKE CHARGES REPEL</vt:lpstr>
      <vt:lpstr>3.  WHICH PARTICLE IS FREE TO MOVE?</vt:lpstr>
      <vt:lpstr>4. CONDUCTORS, SEMICONDUCTORS AND INSULATORS</vt:lpstr>
      <vt:lpstr>PowerPoint Presentation</vt:lpstr>
      <vt:lpstr>5.  HOW CAN AN OBJECT OBTAIN A CHARGE?</vt:lpstr>
      <vt:lpstr>PowerPoint Presentation</vt:lpstr>
      <vt:lpstr>6.  WHAT IS STATIC ELECTRICITY</vt:lpstr>
      <vt:lpstr>PowerPoint Presentation</vt:lpstr>
      <vt:lpstr>7.  THE ELECTRIC FORCE AN OBJECT HAS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CHARGE</dc:title>
  <dc:creator>Conniff, Timothy</dc:creator>
  <cp:lastModifiedBy>Conniff, Timothy</cp:lastModifiedBy>
  <cp:revision>11</cp:revision>
  <dcterms:created xsi:type="dcterms:W3CDTF">2016-04-28T14:00:38Z</dcterms:created>
  <dcterms:modified xsi:type="dcterms:W3CDTF">2016-04-28T19:56:40Z</dcterms:modified>
</cp:coreProperties>
</file>