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7" y="-135466"/>
            <a:ext cx="7766936" cy="1646302"/>
          </a:xfrm>
        </p:spPr>
        <p:txBody>
          <a:bodyPr/>
          <a:lstStyle/>
          <a:p>
            <a:pPr algn="l"/>
            <a:r>
              <a:rPr lang="en-US" dirty="0" smtClean="0"/>
              <a:t>1. IONIC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667" y="1701801"/>
            <a:ext cx="8173336" cy="4419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/>
              <a:t>INVOLVES A TRANSFER OF ELECTRONS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/>
              <a:t>OCCURS BETWEEN METALS (GIVING ELECTRONS) AND NONMETALS (TAKING ELECTRONS)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/>
              <a:t>FORM NETWOK SOLIDS EX) SALT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/>
              <a:t>CONDUCT ELECTRICITY IN WATER   IONS MOVE!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6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erpub.github.io/epubjs-demo-book/resources/214_Dissociation_of_Sodium_Chloride_in_Water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101600"/>
            <a:ext cx="5918199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5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ucksters.com/science/chemistry/chemical_bonding_l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0" y="889000"/>
            <a:ext cx="7469830" cy="56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0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2. COVALENT COMPOUNDS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INVOLVES SHARING ELECTRONS</a:t>
            </a:r>
          </a:p>
          <a:p>
            <a:r>
              <a:rPr lang="en-US" sz="3600" dirty="0" smtClean="0"/>
              <a:t>OCCURS BETWEEN NONMETALS</a:t>
            </a:r>
          </a:p>
          <a:p>
            <a:r>
              <a:rPr lang="en-US" sz="3600" dirty="0" smtClean="0"/>
              <a:t>FORMS MOLECULES EX) SUGAR, WATER, NITROGEN GAS (AIR)</a:t>
            </a:r>
          </a:p>
          <a:p>
            <a:r>
              <a:rPr lang="en-US" sz="3600" dirty="0" smtClean="0"/>
              <a:t>DON’T CONDUCT ELECTRICITY IN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82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ucksters.com/science/chemistry/chemical_bonding_c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8" y="685800"/>
            <a:ext cx="9941984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3.  METALLIC BONDS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2901"/>
            <a:ext cx="8596668" cy="44284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FREE SEA OF ELECTRONS</a:t>
            </a:r>
          </a:p>
          <a:p>
            <a:r>
              <a:rPr lang="en-US" sz="3600" dirty="0" smtClean="0"/>
              <a:t>ELECTRONS ARE ATTRACTED TO ALL IONS IN A PIECE OF METAL AND FLOW AROUND</a:t>
            </a:r>
          </a:p>
          <a:p>
            <a:r>
              <a:rPr lang="en-US" sz="3600" dirty="0" smtClean="0"/>
              <a:t>REASON FOR MALLEABILITY</a:t>
            </a:r>
          </a:p>
          <a:p>
            <a:r>
              <a:rPr lang="en-US" sz="3600" dirty="0" smtClean="0"/>
              <a:t>REASON FOR CONDUCTIVITY</a:t>
            </a:r>
            <a:endParaRPr lang="en-US" sz="3600" dirty="0"/>
          </a:p>
        </p:txBody>
      </p:sp>
      <p:pic>
        <p:nvPicPr>
          <p:cNvPr id="4098" name="Picture 2" descr="http://previews.123rf.com/images/tupungato/tupungato0612/tupungato061200021/667508-World-currencies-from-all-continents-mostly-uncirculated-coins-made-of-different-metals-Global-coope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35" y="3390900"/>
            <a:ext cx="3980415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1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udy.com/cimages/multimages/16/proper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901700"/>
            <a:ext cx="9144001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37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91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1. IONIC COMPOUNDS</vt:lpstr>
      <vt:lpstr>PowerPoint Presentation</vt:lpstr>
      <vt:lpstr>PowerPoint Presentation</vt:lpstr>
      <vt:lpstr>2. COVALENT COMPOUNDS </vt:lpstr>
      <vt:lpstr>PowerPoint Presentation</vt:lpstr>
      <vt:lpstr>3.  METALLIC BONDS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IONIC COMPOUNDS</dc:title>
  <dc:creator>Conniff, Timothy</dc:creator>
  <cp:lastModifiedBy>Conniff, Timothy</cp:lastModifiedBy>
  <cp:revision>3</cp:revision>
  <dcterms:created xsi:type="dcterms:W3CDTF">2015-10-08T13:06:03Z</dcterms:created>
  <dcterms:modified xsi:type="dcterms:W3CDTF">2015-10-08T13:33:36Z</dcterms:modified>
</cp:coreProperties>
</file>