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1.  WHAT IS A COMPOUND</a:t>
            </a:r>
            <a:endParaRPr lang="en-US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PURE SUBSTANCE MADE OF TWO OR MORE ELEMENTS CHEMICALLY BONDED</a:t>
            </a:r>
          </a:p>
          <a:p>
            <a:r>
              <a:rPr lang="en-US" sz="2800" dirty="0" smtClean="0"/>
              <a:t>HAS IT’S OWN PHYSICAL AND CHEMICAL PROPERTIES</a:t>
            </a:r>
          </a:p>
          <a:p>
            <a:r>
              <a:rPr lang="en-US" sz="2800" dirty="0" smtClean="0"/>
              <a:t>CAN ONLY BE SEPARATED BY A CHEMICAL REACTION (UNLIKE MIXTURES)</a:t>
            </a:r>
          </a:p>
          <a:p>
            <a:r>
              <a:rPr lang="en-US" sz="2800" dirty="0" smtClean="0"/>
              <a:t>EX) SALT    SUGAR    WATER    RUST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45035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2.  WHAT IS A MOLECULE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1759" y="2089151"/>
            <a:ext cx="8596668" cy="388077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SMALLEST PART OF A COMPOUND THAT HAS THE PROPERTIES OF THE COMPOUND</a:t>
            </a:r>
          </a:p>
          <a:p>
            <a:r>
              <a:rPr lang="en-US" sz="2800" dirty="0" smtClean="0"/>
              <a:t>EX) A MOLECULE OF WATER</a:t>
            </a:r>
            <a:endParaRPr lang="en-US" sz="2800" dirty="0"/>
          </a:p>
        </p:txBody>
      </p:sp>
      <p:pic>
        <p:nvPicPr>
          <p:cNvPr id="1026" name="Picture 2" descr="http://callisto.ggsrv.com/imgsrv/FastFetch/UBER2/0023015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3089274"/>
            <a:ext cx="4410075" cy="3524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5119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3.  WHAT IS A FORMULA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COMBINATION OF SYMBOLS AND SUBSCRIPTS #S USED TO TELL YOU THE RATIO OF ATOMS IN A COMPOUND  ( SEE EXAMPLES BELOW)</a:t>
            </a:r>
          </a:p>
          <a:p>
            <a:r>
              <a:rPr lang="en-US" sz="2800" dirty="0" smtClean="0"/>
              <a:t>FORMULA   ELEMENTS PRESENT       TOTAL ATOMS</a:t>
            </a:r>
          </a:p>
          <a:p>
            <a:r>
              <a:rPr lang="en-US" sz="2800" dirty="0" smtClean="0"/>
              <a:t>CO</a:t>
            </a:r>
            <a:r>
              <a:rPr lang="en-US" sz="2800" baseline="-25000" dirty="0" smtClean="0"/>
              <a:t>2              </a:t>
            </a:r>
            <a:r>
              <a:rPr lang="en-US" sz="2800" dirty="0" smtClean="0"/>
              <a:t>   1 CARBON  2 OXYGEN            3</a:t>
            </a:r>
          </a:p>
          <a:p>
            <a:r>
              <a:rPr lang="en-US" sz="2800" dirty="0" smtClean="0"/>
              <a:t>C</a:t>
            </a:r>
            <a:r>
              <a:rPr lang="en-US" sz="2800" baseline="-25000" dirty="0" smtClean="0"/>
              <a:t>6</a:t>
            </a:r>
            <a:r>
              <a:rPr lang="en-US" sz="2800" dirty="0" smtClean="0"/>
              <a:t>H</a:t>
            </a:r>
            <a:r>
              <a:rPr lang="en-US" sz="2800" baseline="-25000" dirty="0" smtClean="0"/>
              <a:t>12</a:t>
            </a:r>
            <a:r>
              <a:rPr lang="en-US" sz="2800" dirty="0" smtClean="0"/>
              <a:t>O</a:t>
            </a:r>
            <a:r>
              <a:rPr lang="en-US" sz="2800" baseline="-25000" dirty="0" smtClean="0"/>
              <a:t>6          </a:t>
            </a:r>
            <a:r>
              <a:rPr lang="en-US" sz="2800" dirty="0" smtClean="0"/>
              <a:t>6 CARBON 12 HYDROGEN      24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                6 OXYGEN</a:t>
            </a:r>
          </a:p>
        </p:txBody>
      </p:sp>
    </p:spTree>
    <p:extLst>
      <p:ext uri="{BB962C8B-B14F-4D97-AF65-F5344CB8AC3E}">
        <p14:creationId xmlns:p14="http://schemas.microsoft.com/office/powerpoint/2010/main" val="3831586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55098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* IF SYMBOLS ARE INSIDE PARENTHESIS, MULTIPLY EVERYTHING INSIDE BY THE NUMBER OUTSIDE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FORMULA     ELEMENTS PRESENT  TOTAL ATOMS</a:t>
            </a:r>
          </a:p>
          <a:p>
            <a:r>
              <a:rPr lang="en-US" sz="2800" dirty="0" smtClean="0"/>
              <a:t>Ca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(PO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)</a:t>
            </a:r>
            <a:r>
              <a:rPr lang="en-US" sz="2800" baseline="-25000" dirty="0" smtClean="0"/>
              <a:t>2        </a:t>
            </a:r>
            <a:r>
              <a:rPr lang="en-US" sz="2800" dirty="0" smtClean="0"/>
              <a:t>3 CALCIUM                       13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         2 PHOSPHOROUS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         8 OXYGEN</a:t>
            </a:r>
          </a:p>
          <a:p>
            <a:r>
              <a:rPr lang="en-US" sz="2800" dirty="0" smtClean="0"/>
              <a:t>Al(NO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)</a:t>
            </a:r>
            <a:r>
              <a:rPr lang="en-US" sz="2800" baseline="-25000" dirty="0" smtClean="0"/>
              <a:t>3           </a:t>
            </a:r>
            <a:r>
              <a:rPr lang="en-US" sz="2800" dirty="0" smtClean="0"/>
              <a:t>1 ALUMINUM                    13</a:t>
            </a:r>
          </a:p>
          <a:p>
            <a:r>
              <a:rPr lang="en-US" sz="2800" baseline="-25000" dirty="0"/>
              <a:t> </a:t>
            </a:r>
            <a:r>
              <a:rPr lang="en-US" sz="2800" baseline="-25000" dirty="0" smtClean="0"/>
              <a:t>                             </a:t>
            </a:r>
            <a:r>
              <a:rPr lang="en-US" sz="2800" dirty="0" smtClean="0"/>
              <a:t>3 NITROGEN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          9 OXYGEN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03191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81000"/>
            <a:ext cx="8596668" cy="18796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4.  ARE PROPERTIES OF COMPOUNDS LIKE THE PROPERTIES OF THE ELEMENTS IN THEM ?   NO!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757489"/>
            <a:ext cx="8596668" cy="388077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WHEN ELEMENTS COMBINE TO FORM COMPOUNDS, THE PHYSICAL AND CHEMICAL PROPERTIES ARE DIFFERENT</a:t>
            </a:r>
          </a:p>
          <a:p>
            <a:r>
              <a:rPr lang="en-US" sz="2400" dirty="0" smtClean="0"/>
              <a:t>WHEN COMPOUNDS BREAK APART, NEW PROPERTIES ARE               ALSO CREATED</a:t>
            </a:r>
          </a:p>
          <a:p>
            <a:r>
              <a:rPr lang="en-US" sz="2400" dirty="0" smtClean="0"/>
              <a:t>EX)   SODIUM  Na   EXPLOSIVE METAL   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CHLORINE  Cl   POISON GAS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</a:t>
            </a:r>
            <a:r>
              <a:rPr lang="en-US" sz="2400" dirty="0" err="1" smtClean="0"/>
              <a:t>NaCl</a:t>
            </a:r>
            <a:r>
              <a:rPr lang="en-US" sz="2400" dirty="0" smtClean="0"/>
              <a:t>     TABLE SALT   YUMMY                                                                              </a:t>
            </a:r>
            <a:endParaRPr lang="en-US" sz="2400" dirty="0"/>
          </a:p>
        </p:txBody>
      </p:sp>
      <p:pic>
        <p:nvPicPr>
          <p:cNvPr id="2050" name="Picture 2" descr="https://upload.wikimedia.org/wikipedia/commons/thumb/6/69/Potato-Chips.jpg/200px-Potato-Chip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114800"/>
            <a:ext cx="3987800" cy="2523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5954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17500"/>
            <a:ext cx="8596668" cy="533401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ANOTHER EXAMPLE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900" y="996950"/>
            <a:ext cx="8804102" cy="297848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WATER OR 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  IS MADE FROM OXYGEN GAS AND HYDROGEN GAS</a:t>
            </a:r>
          </a:p>
          <a:p>
            <a:r>
              <a:rPr lang="en-US" sz="3200" dirty="0" smtClean="0"/>
              <a:t>HYDROGEN GAS IS FLAMMABLE AND OXYGEN GAS SUPPORTS BURNING BUT WATER PUTS </a:t>
            </a:r>
            <a:r>
              <a:rPr lang="en-US" sz="2800" dirty="0" smtClean="0"/>
              <a:t>OUT FIRES.</a:t>
            </a:r>
            <a:endParaRPr lang="en-US" sz="2800" dirty="0"/>
          </a:p>
        </p:txBody>
      </p:sp>
      <p:pic>
        <p:nvPicPr>
          <p:cNvPr id="3074" name="Picture 2" descr="http://media1.s-nbcnews.com/j/MSNBC/Components/Slideshows/_production/ss-120504-hindenburg/ss-120504-hindenburg-08.ss_fu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2601" y="3078191"/>
            <a:ext cx="4384674" cy="3538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943361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70</TotalTime>
  <Words>241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1.  WHAT IS A COMPOUND</vt:lpstr>
      <vt:lpstr>2.  WHAT IS A MOLECULE</vt:lpstr>
      <vt:lpstr>3.  WHAT IS A FORMULA</vt:lpstr>
      <vt:lpstr>* IF SYMBOLS ARE INSIDE PARENTHESIS, MULTIPLY EVERYTHING INSIDE BY THE NUMBER OUTSIDE</vt:lpstr>
      <vt:lpstr>4.  ARE PROPERTIES OF COMPOUNDS LIKE THE PROPERTIES OF THE ELEMENTS IN THEM ?   NO!</vt:lpstr>
      <vt:lpstr>ANOTHER EXAMPLE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 WHAT IS A COMPOUND</dc:title>
  <dc:creator>Conniff, Timothy</dc:creator>
  <cp:lastModifiedBy>Conniff, Timothy</cp:lastModifiedBy>
  <cp:revision>8</cp:revision>
  <dcterms:created xsi:type="dcterms:W3CDTF">2015-09-28T19:06:15Z</dcterms:created>
  <dcterms:modified xsi:type="dcterms:W3CDTF">2015-09-28T20:16:53Z</dcterms:modified>
</cp:coreProperties>
</file>